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10"/>
  </p:notesMasterIdLst>
  <p:sldIdLst>
    <p:sldId id="256" r:id="rId2"/>
    <p:sldId id="257" r:id="rId3"/>
    <p:sldId id="262" r:id="rId4"/>
    <p:sldId id="261" r:id="rId5"/>
    <p:sldId id="264" r:id="rId6"/>
    <p:sldId id="259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83"/>
    <p:restoredTop sz="94640"/>
  </p:normalViewPr>
  <p:slideViewPr>
    <p:cSldViewPr snapToGrid="0" snapToObjects="1">
      <p:cViewPr varScale="1">
        <p:scale>
          <a:sx n="86" d="100"/>
          <a:sy n="86" d="100"/>
        </p:scale>
        <p:origin x="224" y="5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6E7A9-A376-BB4B-82ED-7DD1A391E06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250B5-480F-A442-A196-F5EA6FFF5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9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250B5-480F-A442-A196-F5EA6FFF5A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6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9284" y="1597026"/>
            <a:ext cx="10111317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9285" y="3276600"/>
            <a:ext cx="10111316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49" y="838200"/>
            <a:ext cx="463296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03856" y="838200"/>
            <a:ext cx="463296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9049" y="2474258"/>
            <a:ext cx="463296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BFD0-326E-0E45-8BF0-6C2965F90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4" y="89647"/>
            <a:ext cx="1011131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BFD0-326E-0E45-8BF0-6C2965F9064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9284" y="1371600"/>
            <a:ext cx="10111317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2743200"/>
            <a:ext cx="54864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BFD0-326E-0E45-8BF0-6C2965F90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838201"/>
            <a:ext cx="22352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283" y="838201"/>
            <a:ext cx="80264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BFD0-326E-0E45-8BF0-6C2965F90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BFD0-326E-0E45-8BF0-6C2965F90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416" y="3254189"/>
            <a:ext cx="10107168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2416" y="4953000"/>
            <a:ext cx="10107168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BFD0-326E-0E45-8BF0-6C2965F90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267" y="1627188"/>
            <a:ext cx="10107168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267" y="3309411"/>
            <a:ext cx="10107168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BFD0-326E-0E45-8BF0-6C2965F90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051" y="1600200"/>
            <a:ext cx="4706112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4706112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BFD0-326E-0E45-8BF0-6C2965F90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8288" y="1272989"/>
            <a:ext cx="4706112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8288" y="2174875"/>
            <a:ext cx="4706112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272989"/>
            <a:ext cx="4706112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4706112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BFD0-326E-0E45-8BF0-6C2965F90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BFD0-326E-0E45-8BF0-6C2965F90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BFD0-326E-0E45-8BF0-6C2965F90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49" y="838200"/>
            <a:ext cx="463296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3856" y="838200"/>
            <a:ext cx="463296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9049" y="2474258"/>
            <a:ext cx="463296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BBFD0-326E-0E45-8BF0-6C2965F906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70C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284" y="89647"/>
            <a:ext cx="101113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234" y="1600201"/>
            <a:ext cx="9643533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17220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B6F8A345-09DC-A64B-8E23-E0BF80E8E868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0400" y="6172201"/>
            <a:ext cx="71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D46BBFD0-326E-0E45-8BF0-6C2965F906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4212" y="5804571"/>
            <a:ext cx="8723576" cy="66290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Connecting Kids to Justice -- Day 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1392" y="52376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462372" y="5682052"/>
            <a:ext cx="975874" cy="97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rs logo_CMYKwhite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251" y="5041381"/>
            <a:ext cx="2163732" cy="285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-8959"/>
            <a:ext cx="12192000" cy="54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78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636" y="733778"/>
            <a:ext cx="5909028" cy="53904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effectLst/>
              </a:rPr>
              <a:t>One way that we show others that God is a friend who is real is by helping them.  This week, we have a chance to help people from all over the world.</a:t>
            </a:r>
            <a:r>
              <a:rPr lang="en-US" sz="4800" dirty="0">
                <a:effectLst/>
              </a:rPr>
              <a:t> </a:t>
            </a:r>
          </a:p>
        </p:txBody>
      </p:sp>
      <p:pic>
        <p:nvPicPr>
          <p:cNvPr id="5" name="Picture 4" descr="A cartoon fish with orange and white fins&#10;&#10;Description automatically generated">
            <a:extLst>
              <a:ext uri="{FF2B5EF4-FFF2-40B4-BE49-F238E27FC236}">
                <a16:creationId xmlns:a16="http://schemas.microsoft.com/office/drawing/2014/main" id="{3643A160-627B-CCA7-3788-F862E6AC2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828" y="1713591"/>
            <a:ext cx="5248275" cy="34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53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Catholic Social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9123" y="1531017"/>
            <a:ext cx="9984757" cy="37959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000" dirty="0"/>
              <a:t>Catholic Social Teaching tells us we are all one human family, and we must put the needs of the poor and vulnerable first.</a:t>
            </a:r>
            <a:endParaRPr lang="en-US" sz="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2403" y="5235221"/>
            <a:ext cx="98581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“</a:t>
            </a:r>
            <a:r>
              <a:rPr lang="is-IS" b="1" i="1" dirty="0">
                <a:solidFill>
                  <a:schemeClr val="bg1"/>
                </a:solidFill>
              </a:rPr>
              <a:t>…</a:t>
            </a:r>
            <a:r>
              <a:rPr lang="en-US" b="1" i="1" dirty="0">
                <a:solidFill>
                  <a:schemeClr val="bg1"/>
                </a:solidFill>
              </a:rPr>
              <a:t>‘Come, you that are blessed by my Father, inherit the kingdom prepared for you from the foundation of the world;  for I was hungry and you gave me food, I was thirsty and you gave me something to drink, I was a stranger and you welcomed me</a:t>
            </a:r>
            <a:r>
              <a:rPr lang="is-IS" b="1" i="1" dirty="0">
                <a:solidFill>
                  <a:schemeClr val="bg1"/>
                </a:solidFill>
              </a:rPr>
              <a:t>…”  </a:t>
            </a:r>
          </a:p>
          <a:p>
            <a:r>
              <a:rPr lang="is-IS" dirty="0">
                <a:solidFill>
                  <a:schemeClr val="bg1"/>
                </a:solidFill>
              </a:rPr>
              <a:t>													                -- Matthew: 25: 34-35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8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4370072_10154119266984545_5309739668911151427_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017" b="-37017"/>
          <a:stretch>
            <a:fillRect/>
          </a:stretch>
        </p:blipFill>
        <p:spPr>
          <a:xfrm>
            <a:off x="1848908" y="-1498593"/>
            <a:ext cx="8494184" cy="9855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2393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DA9D6-B90F-D671-799E-90486B982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ashing her hands&#10;&#10;Description automatically generated">
            <a:extLst>
              <a:ext uri="{FF2B5EF4-FFF2-40B4-BE49-F238E27FC236}">
                <a16:creationId xmlns:a16="http://schemas.microsoft.com/office/drawing/2014/main" id="{6A1C2FC5-17D9-599C-E19F-F96547A9CF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5" y="0"/>
            <a:ext cx="10637469" cy="707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83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6574" y="854707"/>
            <a:ext cx="5057775" cy="5148581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en-US" sz="4800" dirty="0"/>
              <a:t>One important thing we can do is pray for our human family, especially the poor and vulnerable who need our help. </a:t>
            </a:r>
          </a:p>
        </p:txBody>
      </p:sp>
      <p:pic>
        <p:nvPicPr>
          <p:cNvPr id="6" name="Picture 5" descr="A group of children praying in a church&#10;&#10;Description automatically generated">
            <a:extLst>
              <a:ext uri="{FF2B5EF4-FFF2-40B4-BE49-F238E27FC236}">
                <a16:creationId xmlns:a16="http://schemas.microsoft.com/office/drawing/2014/main" id="{FCDEE318-06BD-F752-247D-755F6F47A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51" y="1371438"/>
            <a:ext cx="6185562" cy="411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48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4" y="89647"/>
            <a:ext cx="10111317" cy="438991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Prayer for Our Human Family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31" y="1761782"/>
            <a:ext cx="11158537" cy="48819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charset="0"/>
                <a:cs typeface="Chalkduster" charset="0"/>
              </a:rPr>
              <a:t>God, Father of us all, </a:t>
            </a:r>
            <a:b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charset="0"/>
                <a:cs typeface="Chalkduster" charset="0"/>
              </a:rPr>
            </a:br>
            <a: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charset="0"/>
                <a:cs typeface="Chalkduster" charset="0"/>
              </a:rPr>
              <a:t>thank you for our families. </a:t>
            </a:r>
            <a:b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charset="0"/>
                <a:cs typeface="Chalkduster" charset="0"/>
              </a:rPr>
            </a:br>
            <a: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charset="0"/>
                <a:cs typeface="Chalkduster" charset="0"/>
              </a:rPr>
              <a:t>Help us to take good care of </a:t>
            </a:r>
            <a:b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charset="0"/>
                <a:cs typeface="Chalkduster" charset="0"/>
              </a:rPr>
            </a:br>
            <a: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charset="0"/>
                <a:cs typeface="Chalkduster" charset="0"/>
              </a:rPr>
              <a:t>everyone in our human family. </a:t>
            </a:r>
            <a:b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charset="0"/>
                <a:cs typeface="Chalkduster" charset="0"/>
              </a:rPr>
            </a:br>
            <a: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charset="0"/>
                <a:cs typeface="Chalkduster" charset="0"/>
              </a:rPr>
              <a:t>Keep all of us safe today and every day. </a:t>
            </a:r>
            <a:b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charset="0"/>
                <a:cs typeface="Chalkduster" charset="0"/>
              </a:rPr>
            </a:br>
            <a:r>
              <a:rPr lang="en-US" sz="4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charset="0"/>
                <a:cs typeface="Chalkduster" charset="0"/>
              </a:rPr>
              <a:t>Amen.</a:t>
            </a:r>
            <a:b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Arial" charset="0"/>
                <a:cs typeface="Chalkduster" charset="0"/>
              </a:rPr>
            </a:b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1030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About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167" y="1363786"/>
            <a:ext cx="4475498" cy="5198648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4000" dirty="0"/>
              <a:t>Do you have chores you do to help your family? What are they?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/>
              <a:t>What can you and your family do to help the poor and vulnerable? </a:t>
            </a:r>
          </a:p>
          <a:p>
            <a:endParaRPr lang="en-US" sz="4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4" descr="A group of children pouring water into buckets">
            <a:extLst>
              <a:ext uri="{FF2B5EF4-FFF2-40B4-BE49-F238E27FC236}">
                <a16:creationId xmlns:a16="http://schemas.microsoft.com/office/drawing/2014/main" id="{2BCCBDB7-A765-8FF7-21D5-6801F6C4C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10" y="1600198"/>
            <a:ext cx="6660110" cy="444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81575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5351</TotalTime>
  <Words>252</Words>
  <Application>Microsoft Macintosh PowerPoint</Application>
  <PresentationFormat>Widescreen</PresentationFormat>
  <Paragraphs>13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Wingdings</vt:lpstr>
      <vt:lpstr>Summer</vt:lpstr>
      <vt:lpstr>PowerPoint Presentation</vt:lpstr>
      <vt:lpstr>PowerPoint Presentation</vt:lpstr>
      <vt:lpstr>Catholic Social Teaching</vt:lpstr>
      <vt:lpstr>PowerPoint Presentation</vt:lpstr>
      <vt:lpstr>PowerPoint Presentation</vt:lpstr>
      <vt:lpstr>PowerPoint Presentation</vt:lpstr>
      <vt:lpstr> Prayer for Our Human Family</vt:lpstr>
      <vt:lpstr>Talk About 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and Constance Carlson</dc:creator>
  <cp:lastModifiedBy>White, Joseph</cp:lastModifiedBy>
  <cp:revision>26</cp:revision>
  <dcterms:created xsi:type="dcterms:W3CDTF">2013-12-17T16:21:14Z</dcterms:created>
  <dcterms:modified xsi:type="dcterms:W3CDTF">2024-03-25T03:54:10Z</dcterms:modified>
</cp:coreProperties>
</file>