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10"/>
  </p:notesMasterIdLst>
  <p:sldIdLst>
    <p:sldId id="256" r:id="rId2"/>
    <p:sldId id="260" r:id="rId3"/>
    <p:sldId id="261" r:id="rId4"/>
    <p:sldId id="262" r:id="rId5"/>
    <p:sldId id="263" r:id="rId6"/>
    <p:sldId id="267" r:id="rId7"/>
    <p:sldId id="264" r:id="rId8"/>
    <p:sldId id="26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0"/>
  </p:normalViewPr>
  <p:slideViewPr>
    <p:cSldViewPr snapToGrid="0" snapToObjects="1">
      <p:cViewPr>
        <p:scale>
          <a:sx n="109" d="100"/>
          <a:sy n="109" d="100"/>
        </p:scale>
        <p:origin x="680" y="-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E4B85C-A543-5C4B-B473-BCC22A262D9B}" type="datetimeFigureOut">
              <a:rPr lang="en-US" smtClean="0"/>
              <a:t>3/24/24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9545CE-7716-284B-90A5-F67F25E146A2}" type="slidenum">
              <a:rPr lang="en-US" smtClean="0"/>
              <a:t>‹#›</a:t>
            </a:fld>
            <a:endParaRPr lang="en-US"/>
          </a:p>
        </p:txBody>
      </p:sp>
    </p:spTree>
    <p:extLst>
      <p:ext uri="{BB962C8B-B14F-4D97-AF65-F5344CB8AC3E}">
        <p14:creationId xmlns:p14="http://schemas.microsoft.com/office/powerpoint/2010/main" val="6750245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9545CE-7716-284B-90A5-F67F25E146A2}" type="slidenum">
              <a:rPr lang="en-US" smtClean="0"/>
              <a:t>5</a:t>
            </a:fld>
            <a:endParaRPr lang="en-US"/>
          </a:p>
        </p:txBody>
      </p:sp>
    </p:spTree>
    <p:extLst>
      <p:ext uri="{BB962C8B-B14F-4D97-AF65-F5344CB8AC3E}">
        <p14:creationId xmlns:p14="http://schemas.microsoft.com/office/powerpoint/2010/main" val="22512568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overlayTitle.png"/>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39284" y="1597026"/>
            <a:ext cx="10111317" cy="1679575"/>
          </a:xfrm>
        </p:spPr>
        <p:txBody>
          <a:bodyPr anchor="b" anchorCtr="0"/>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039285" y="3276600"/>
            <a:ext cx="10111316" cy="1752600"/>
          </a:xfrm>
        </p:spPr>
        <p:txBody>
          <a:bodyPr/>
          <a:lstStyle>
            <a:lvl1pPr marL="0" indent="0" algn="ctr">
              <a:lnSpc>
                <a:spcPct val="110000"/>
              </a:lnSpc>
              <a:spcBef>
                <a:spcPts val="60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CEC41E-48BD-4881-B6FF-D82EEBBCD904}" type="datetimeFigureOut">
              <a:rPr lang="en-US" smtClean="0"/>
              <a:t>3/24/24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0" name="Picture 9" descr="overlayBlank.png"/>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289049" y="838200"/>
            <a:ext cx="4632960" cy="1619250"/>
          </a:xfrm>
        </p:spPr>
        <p:txBody>
          <a:bodyPr vert="horz" lIns="91440" tIns="45720" rIns="91440" bIns="45720" rtlCol="0" anchor="b">
            <a:noAutofit/>
          </a:bodyPr>
          <a:lstStyle>
            <a:lvl1pPr algn="ctr" defTabSz="914400" rtl="0" eaLnBrk="1" latinLnBrk="0" hangingPunct="1">
              <a:lnSpc>
                <a:spcPct val="95000"/>
              </a:lnSpc>
              <a:spcBef>
                <a:spcPct val="0"/>
              </a:spcBef>
              <a:buNone/>
              <a:defRPr lang="en-US" sz="3000" b="1" kern="1200" dirty="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a:t>Click to edit Master title style</a:t>
            </a:r>
            <a:endParaRPr lang="en-US" dirty="0"/>
          </a:p>
        </p:txBody>
      </p:sp>
      <p:sp>
        <p:nvSpPr>
          <p:cNvPr id="3" name="Picture Placeholder 2"/>
          <p:cNvSpPr>
            <a:spLocks noGrp="1"/>
          </p:cNvSpPr>
          <p:nvPr>
            <p:ph type="pic" idx="1"/>
          </p:nvPr>
        </p:nvSpPr>
        <p:spPr>
          <a:xfrm>
            <a:off x="6303856" y="838200"/>
            <a:ext cx="4632960" cy="4572000"/>
          </a:xfrm>
          <a:prstGeom prst="roundRect">
            <a:avLst>
              <a:gd name="adj" fmla="val 10888"/>
            </a:avLst>
          </a:prstGeom>
          <a:solidFill>
            <a:schemeClr val="bg1">
              <a:lumMod val="75000"/>
            </a:schemeClr>
          </a:solidFill>
          <a:effectLst>
            <a:reflection blurRad="6350" stA="20000" endA="300" endPos="25500" dist="50800" dir="5400000" sy="-100000" algn="bl" rotWithShape="0"/>
          </a:effectLst>
        </p:spPr>
        <p:txBody>
          <a:bodyPr>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289049" y="2474258"/>
            <a:ext cx="4632960" cy="2743200"/>
          </a:xfrm>
        </p:spPr>
        <p:txBody>
          <a:bodyPr vert="horz" lIns="91440" tIns="45720" rIns="91440" bIns="45720" rtlCol="0">
            <a:normAutofit/>
          </a:bodyPr>
          <a:lstStyle>
            <a:lvl1pPr marL="0" indent="0" algn="ctr">
              <a:lnSpc>
                <a:spcPct val="110000"/>
              </a:lnSpc>
              <a:spcBef>
                <a:spcPts val="600"/>
              </a:spcBef>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spcAft>
                <a:spcPts val="0"/>
              </a:spcAft>
              <a:buSzPct val="90000"/>
              <a:buFont typeface="Wingdings" pitchFamily="2" charset="2"/>
              <a:buNone/>
            </a:pPr>
            <a:r>
              <a:rPr lang="en-US"/>
              <a:t>Click to edit Master text styles</a:t>
            </a:r>
          </a:p>
        </p:txBody>
      </p:sp>
      <p:sp>
        <p:nvSpPr>
          <p:cNvPr id="5" name="Date Placeholder 4"/>
          <p:cNvSpPr>
            <a:spLocks noGrp="1"/>
          </p:cNvSpPr>
          <p:nvPr>
            <p:ph type="dt" sz="half" idx="10"/>
          </p:nvPr>
        </p:nvSpPr>
        <p:spPr/>
        <p:txBody>
          <a:bodyPr/>
          <a:lstStyle/>
          <a:p>
            <a:fld id="{03CEC41E-48BD-4881-B6FF-D82EEBBCD904}" type="datetimeFigureOut">
              <a:rPr lang="en-US" smtClean="0"/>
              <a:t>3/24/24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Picture with Caption, Alt.">
    <p:spTree>
      <p:nvGrpSpPr>
        <p:cNvPr id="1" name=""/>
        <p:cNvGrpSpPr/>
        <p:nvPr/>
      </p:nvGrpSpPr>
      <p:grpSpPr>
        <a:xfrm>
          <a:off x="0" y="0"/>
          <a:ext cx="0" cy="0"/>
          <a:chOff x="0" y="0"/>
          <a:chExt cx="0" cy="0"/>
        </a:xfrm>
      </p:grpSpPr>
      <p:sp>
        <p:nvSpPr>
          <p:cNvPr id="2" name="Title 1"/>
          <p:cNvSpPr>
            <a:spLocks noGrp="1"/>
          </p:cNvSpPr>
          <p:nvPr>
            <p:ph type="title"/>
          </p:nvPr>
        </p:nvSpPr>
        <p:spPr>
          <a:xfrm>
            <a:off x="1039284" y="89647"/>
            <a:ext cx="10111317"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03CEC41E-48BD-4881-B6FF-D82EEBBCD904}" type="datetimeFigureOut">
              <a:rPr lang="en-US" smtClean="0"/>
              <a:t>3/24/24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
        <p:nvSpPr>
          <p:cNvPr id="8" name="Text Placeholder 3"/>
          <p:cNvSpPr>
            <a:spLocks noGrp="1"/>
          </p:cNvSpPr>
          <p:nvPr>
            <p:ph type="body" sz="half" idx="2"/>
          </p:nvPr>
        </p:nvSpPr>
        <p:spPr>
          <a:xfrm>
            <a:off x="1039284" y="1371600"/>
            <a:ext cx="10111317" cy="1371600"/>
          </a:xfrm>
        </p:spPr>
        <p:txBody>
          <a:bodyPr vert="horz" lIns="91440" tIns="45720" rIns="91440" bIns="45720" rtlCol="0">
            <a:normAutofit/>
          </a:bodyPr>
          <a:lstStyle>
            <a:lvl1pPr marL="0" indent="0" algn="ctr">
              <a:lnSpc>
                <a:spcPct val="110000"/>
              </a:lnSpc>
              <a:spcBef>
                <a:spcPts val="600"/>
              </a:spcBef>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spcAft>
                <a:spcPts val="0"/>
              </a:spcAft>
              <a:buSzPct val="90000"/>
              <a:buFont typeface="Wingdings" pitchFamily="2" charset="2"/>
              <a:buNone/>
            </a:pPr>
            <a:r>
              <a:rPr lang="en-US"/>
              <a:t>Click to edit Master text styles</a:t>
            </a:r>
          </a:p>
        </p:txBody>
      </p:sp>
      <p:sp>
        <p:nvSpPr>
          <p:cNvPr id="9" name="Picture Placeholder 2"/>
          <p:cNvSpPr>
            <a:spLocks noGrp="1"/>
          </p:cNvSpPr>
          <p:nvPr>
            <p:ph type="pic" idx="1"/>
          </p:nvPr>
        </p:nvSpPr>
        <p:spPr>
          <a:xfrm>
            <a:off x="3352800" y="2743200"/>
            <a:ext cx="5486400" cy="2819400"/>
          </a:xfrm>
          <a:prstGeom prst="roundRect">
            <a:avLst>
              <a:gd name="adj" fmla="val 10888"/>
            </a:avLst>
          </a:prstGeom>
          <a:solidFill>
            <a:schemeClr val="bg1">
              <a:lumMod val="75000"/>
            </a:schemeClr>
          </a:solidFill>
          <a:effectLst>
            <a:reflection blurRad="6350" stA="20000" endA="300" endPos="38500" dist="50800" dir="5400000" sy="-100000" algn="bl" rotWithShape="0"/>
          </a:effectLst>
        </p:spPr>
        <p:txBody>
          <a:bodyPr>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marL="365760" indent="-365760">
              <a:defRPr/>
            </a:lvl1pPr>
            <a:lvl2pPr marL="731520" indent="-365760">
              <a:defRPr/>
            </a:lvl2pPr>
            <a:lvl3pPr marL="1097280" indent="-365760">
              <a:defRPr/>
            </a:lvl3pPr>
            <a:lvl4pPr marL="1463040" indent="-365760">
              <a:defRPr/>
            </a:lvl4pPr>
            <a:lvl5pPr marL="1828800" indent="-365760">
              <a:defRPr/>
            </a:lvl5pPr>
            <a:lvl6pPr marL="2194560" indent="-365760">
              <a:defRPr/>
            </a:lvl6pPr>
            <a:lvl7pPr marL="2560320" indent="-365760">
              <a:defRPr/>
            </a:lvl7pPr>
            <a:lvl8pPr marL="2926080" indent="-365760">
              <a:defRPr/>
            </a:lvl8pPr>
            <a:lvl9pPr marL="3291840" indent="-36576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CEC41E-48BD-4881-B6FF-D82EEBBCD904}" type="datetimeFigureOut">
              <a:rPr lang="en-US" smtClean="0"/>
              <a:t>3/24/24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descr="overlayVertical.png"/>
          <p:cNvPicPr>
            <a:picLocks noChangeAspect="1"/>
          </p:cNvPicPr>
          <p:nvPr/>
        </p:nvPicPr>
        <p:blipFill>
          <a:blip r:embed="rId2"/>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9652000" y="838201"/>
            <a:ext cx="2235200" cy="5053013"/>
          </a:xfrm>
        </p:spPr>
        <p:txBody>
          <a:bodyPr vert="eaVert"/>
          <a:lstStyle>
            <a:lvl1pPr>
              <a:defRPr sz="36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39283" y="838201"/>
            <a:ext cx="8026400" cy="5053013"/>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CEC41E-48BD-4881-B6FF-D82EEBBCD904}" type="datetimeFigureOut">
              <a:rPr lang="en-US" smtClean="0"/>
              <a:t>3/24/24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CEC41E-48BD-4881-B6FF-D82EEBBCD904}" type="datetimeFigureOut">
              <a:rPr lang="en-US" smtClean="0"/>
              <a:t>3/24/24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picTx" preserve="1">
  <p:cSld name="Title Slide with Picture">
    <p:spTree>
      <p:nvGrpSpPr>
        <p:cNvPr id="1" name=""/>
        <p:cNvGrpSpPr/>
        <p:nvPr/>
      </p:nvGrpSpPr>
      <p:grpSpPr>
        <a:xfrm>
          <a:off x="0" y="0"/>
          <a:ext cx="0" cy="0"/>
          <a:chOff x="0" y="0"/>
          <a:chExt cx="0" cy="0"/>
        </a:xfrm>
      </p:grpSpPr>
      <p:pic>
        <p:nvPicPr>
          <p:cNvPr id="9" name="Picture 8" descr="overlayText.png"/>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042416" y="3254189"/>
            <a:ext cx="10107168" cy="1685365"/>
          </a:xfrm>
        </p:spPr>
        <p:txBody>
          <a:bodyPr vert="horz" lIns="91440" tIns="45720" rIns="91440" bIns="45720" rtlCol="0" anchor="b" anchorCtr="0">
            <a:noAutofit/>
          </a:bodyPr>
          <a:lstStyle>
            <a:lvl1pPr algn="ctr" defTabSz="914400" rtl="0" eaLnBrk="1" latinLnBrk="0" hangingPunct="1">
              <a:lnSpc>
                <a:spcPct val="95000"/>
              </a:lnSpc>
              <a:spcBef>
                <a:spcPct val="0"/>
              </a:spcBef>
              <a:buNone/>
              <a:defRPr lang="en-US" sz="5400" b="1" kern="120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a:t>Click to edit Master title style</a:t>
            </a:r>
            <a:endParaRPr lang="en-US" dirty="0"/>
          </a:p>
        </p:txBody>
      </p:sp>
      <p:sp>
        <p:nvSpPr>
          <p:cNvPr id="3" name="Picture Placeholder 2"/>
          <p:cNvSpPr>
            <a:spLocks noGrp="1"/>
          </p:cNvSpPr>
          <p:nvPr>
            <p:ph type="pic" idx="1"/>
          </p:nvPr>
        </p:nvSpPr>
        <p:spPr>
          <a:xfrm>
            <a:off x="3352800" y="457200"/>
            <a:ext cx="5486400" cy="2743200"/>
          </a:xfrm>
          <a:prstGeom prst="roundRect">
            <a:avLst>
              <a:gd name="adj" fmla="val 10888"/>
            </a:avLst>
          </a:prstGeom>
          <a:solidFill>
            <a:schemeClr val="bg1">
              <a:lumMod val="75000"/>
            </a:schemeClr>
          </a:solidFill>
          <a:effectLst>
            <a:reflection blurRad="6350" stA="20000" endA="300" endPos="38500" dist="50800" dir="5400000" sy="-100000" algn="bl" rotWithShape="0"/>
          </a:effectLst>
        </p:spPr>
        <p:txBody>
          <a:bodyPr>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042416" y="4953000"/>
            <a:ext cx="10107168" cy="914400"/>
          </a:xfrm>
        </p:spPr>
        <p:txBody>
          <a:bodyPr>
            <a:normAutofit/>
          </a:bodyPr>
          <a:lstStyle>
            <a:lvl1pPr marL="0" indent="0" algn="ctr">
              <a:spcBef>
                <a:spcPts val="3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CEC41E-48BD-4881-B6FF-D82EEBBCD904}" type="datetimeFigureOut">
              <a:rPr lang="en-US" smtClean="0"/>
              <a:t>3/24/24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overlayBlank.png"/>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075267" y="1627188"/>
            <a:ext cx="10107168" cy="1682496"/>
          </a:xfrm>
        </p:spPr>
        <p:txBody>
          <a:bodyPr vert="horz" lIns="91440" tIns="45720" rIns="91440" bIns="45720" rtlCol="0" anchor="b" anchorCtr="0">
            <a:noAutofit/>
          </a:bodyPr>
          <a:lstStyle>
            <a:lvl1pPr algn="ctr" defTabSz="914400" rtl="0" eaLnBrk="1" latinLnBrk="0" hangingPunct="1">
              <a:lnSpc>
                <a:spcPct val="95000"/>
              </a:lnSpc>
              <a:spcBef>
                <a:spcPct val="0"/>
              </a:spcBef>
              <a:buNone/>
              <a:defRPr lang="en-US" sz="4400" b="1" kern="1200" dirty="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1075267" y="3309411"/>
            <a:ext cx="10107168" cy="1755648"/>
          </a:xfrm>
        </p:spPr>
        <p:txBody>
          <a:bodyPr vert="horz" lIns="91440" tIns="45720" rIns="91440" bIns="45720" rtlCol="0">
            <a:normAutofit/>
          </a:bodyPr>
          <a:lstStyle>
            <a:lvl1pPr marL="0" indent="0" algn="ctr" defTabSz="914400" rtl="0" eaLnBrk="1" latinLnBrk="0" hangingPunct="1">
              <a:lnSpc>
                <a:spcPct val="110000"/>
              </a:lnSpc>
              <a:spcBef>
                <a:spcPts val="600"/>
              </a:spcBef>
              <a:spcAft>
                <a:spcPts val="0"/>
              </a:spcAft>
              <a:buSzPct val="90000"/>
              <a:buFont typeface="Wingdings" pitchFamily="2" charset="2"/>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CEC41E-48BD-4881-B6FF-D82EEBBCD904}" type="datetimeFigureOut">
              <a:rPr lang="en-US" smtClean="0"/>
              <a:t>3/24/24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89051" y="1600200"/>
            <a:ext cx="4706112" cy="4288536"/>
          </a:xfrm>
        </p:spPr>
        <p:txBody>
          <a:bodyPr>
            <a:normAutofit/>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defRPr sz="1800"/>
            </a:lvl6pPr>
            <a:lvl7pPr marL="1603375" indent="-231775">
              <a:defRPr sz="1800"/>
            </a:lvl7pPr>
            <a:lvl8pPr marL="1828800" indent="-231775">
              <a:defRPr sz="1800"/>
            </a:lvl8pPr>
            <a:lvl9pPr marL="2060575" indent="-231775">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0"/>
            <a:ext cx="4706112" cy="4288536"/>
          </a:xfrm>
        </p:spPr>
        <p:txBody>
          <a:bodyPr>
            <a:normAutofit/>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defRPr sz="1800"/>
            </a:lvl6pPr>
            <a:lvl7pPr marL="1603375" indent="-231775">
              <a:defRPr sz="1800"/>
            </a:lvl7pPr>
            <a:lvl8pPr marL="1828800" indent="-231775">
              <a:defRPr sz="1800"/>
            </a:lvl8pPr>
            <a:lvl9pPr marL="2060575" indent="-231775">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CEC41E-48BD-4881-B6FF-D82EEBBCD904}" type="datetimeFigureOut">
              <a:rPr lang="en-US" smtClean="0"/>
              <a:t>3/24/24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88288" y="1272989"/>
            <a:ext cx="4706112" cy="879475"/>
          </a:xfrm>
        </p:spPr>
        <p:txBody>
          <a:bodyPr anchor="b" anchorCtr="0">
            <a:noAutofit/>
          </a:bodyPr>
          <a:lstStyle>
            <a:lvl1pPr marL="0" indent="0" algn="ctr">
              <a:spcBef>
                <a:spcPts val="0"/>
              </a:spcBef>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88288" y="2174875"/>
            <a:ext cx="4706112" cy="3716338"/>
          </a:xfrm>
        </p:spPr>
        <p:txBody>
          <a:bodyPr>
            <a:normAutofit/>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tabLst/>
              <a:defRPr sz="1800"/>
            </a:lvl6pPr>
            <a:lvl7pPr marL="1603375" indent="-231775">
              <a:tabLst/>
              <a:defRPr sz="1800"/>
            </a:lvl7pPr>
            <a:lvl8pPr marL="1828800" indent="-231775">
              <a:tabLst/>
              <a:defRPr sz="1800"/>
            </a:lvl8pPr>
            <a:lvl9pPr marL="2060575" indent="-231775">
              <a:tabLst/>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7" y="1272989"/>
            <a:ext cx="4706112" cy="879475"/>
          </a:xfrm>
        </p:spPr>
        <p:txBody>
          <a:bodyPr anchor="b" anchorCtr="0">
            <a:noAutofit/>
          </a:bodyPr>
          <a:lstStyle>
            <a:lvl1pPr marL="0" indent="0" algn="ctr">
              <a:spcBef>
                <a:spcPts val="0"/>
              </a:spcBef>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4706112" cy="3716338"/>
          </a:xfrm>
        </p:spPr>
        <p:txBody>
          <a:bodyPr>
            <a:noAutofit/>
          </a:bodyPr>
          <a:lstStyle>
            <a:lvl1pPr marL="2317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2pPr>
            <a:lvl3pPr marL="6889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3pPr>
            <a:lvl4pPr marL="9144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4pPr>
            <a:lvl5pPr marL="11461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5pPr>
            <a:lvl6pPr marL="13716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6pPr>
            <a:lvl7pPr marL="16033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7pPr>
            <a:lvl8pPr marL="18288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8pPr>
            <a:lvl9pPr marL="2060575" indent="-231775" algn="l" defTabSz="914400" rtl="0" eaLnBrk="1" latinLnBrk="0" hangingPunct="1">
              <a:buSzPct val="90000"/>
              <a:buFont typeface="Wingdings" pitchFamily="2" charset="2"/>
              <a:defRPr lang="en-US" sz="1800" kern="1200" dirty="0">
                <a:solidFill>
                  <a:schemeClr val="bg1"/>
                </a:solidFill>
                <a:effectLst>
                  <a:outerShdw blurRad="101600" dist="12700" dir="3600000" algn="tl" rotWithShape="0">
                    <a:prstClr val="black">
                      <a:alpha val="30000"/>
                    </a:prstClr>
                  </a:outerShdw>
                </a:effectLst>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CEC41E-48BD-4881-B6FF-D82EEBBCD904}" type="datetimeFigureOut">
              <a:rPr lang="en-US" smtClean="0"/>
              <a:t>3/24/24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CEC41E-48BD-4881-B6FF-D82EEBBCD904}" type="datetimeFigureOut">
              <a:rPr lang="en-US" smtClean="0"/>
              <a:t>3/24/24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descr="overlayBlank.png"/>
          <p:cNvPicPr>
            <a:picLocks noChangeAspect="1"/>
          </p:cNvPicPr>
          <p:nvPr/>
        </p:nvPicPr>
        <p:blipFill>
          <a:blip r:embed="rId2"/>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03CEC41E-48BD-4881-B6FF-D82EEBBCD904}" type="datetimeFigureOut">
              <a:rPr lang="en-US" smtClean="0"/>
              <a:t>3/24/24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 name="Picture 8" descr="overlayBlank.png"/>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289049" y="838200"/>
            <a:ext cx="4632960" cy="1619250"/>
          </a:xfrm>
        </p:spPr>
        <p:txBody>
          <a:bodyPr vert="horz" lIns="91440" tIns="45720" rIns="91440" bIns="45720" rtlCol="0" anchor="b">
            <a:noAutofit/>
          </a:bodyPr>
          <a:lstStyle>
            <a:lvl1pPr algn="ctr" defTabSz="914400" rtl="0" eaLnBrk="1" latinLnBrk="0" hangingPunct="1">
              <a:lnSpc>
                <a:spcPct val="95000"/>
              </a:lnSpc>
              <a:spcBef>
                <a:spcPct val="0"/>
              </a:spcBef>
              <a:buNone/>
              <a:defRPr lang="en-US" sz="3000" b="1" kern="1200" dirty="0" smtClean="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en-US"/>
              <a:t>Click to edit Master title style</a:t>
            </a:r>
            <a:endParaRPr lang="en-US" dirty="0"/>
          </a:p>
        </p:txBody>
      </p:sp>
      <p:sp>
        <p:nvSpPr>
          <p:cNvPr id="3" name="Content Placeholder 2"/>
          <p:cNvSpPr>
            <a:spLocks noGrp="1"/>
          </p:cNvSpPr>
          <p:nvPr>
            <p:ph idx="1"/>
          </p:nvPr>
        </p:nvSpPr>
        <p:spPr>
          <a:xfrm>
            <a:off x="6303856" y="838200"/>
            <a:ext cx="4632960" cy="4572000"/>
          </a:xfrm>
        </p:spPr>
        <p:txBody>
          <a:bodyPr>
            <a:normAutofit/>
          </a:bodyPr>
          <a:lstStyle>
            <a:lvl1pPr marL="282575" indent="-282575">
              <a:defRPr sz="2400"/>
            </a:lvl1pPr>
            <a:lvl2pPr marL="573088" indent="-282575">
              <a:defRPr sz="2200"/>
            </a:lvl2pPr>
            <a:lvl3pPr marL="855663" indent="-282575">
              <a:defRPr sz="2000"/>
            </a:lvl3pPr>
            <a:lvl4pPr marL="1146175" indent="-282575">
              <a:defRPr sz="1800"/>
            </a:lvl4pPr>
            <a:lvl5pPr marL="1430338" indent="-282575">
              <a:defRPr sz="1800"/>
            </a:lvl5pPr>
            <a:lvl6pPr marL="1712913" indent="-282575">
              <a:defRPr sz="1800"/>
            </a:lvl6pPr>
            <a:lvl7pPr marL="2003425" indent="-282575">
              <a:defRPr sz="1800"/>
            </a:lvl7pPr>
            <a:lvl8pPr marL="2286000" indent="-282575">
              <a:defRPr sz="1800"/>
            </a:lvl8pPr>
            <a:lvl9pPr marL="2568575" indent="-282575">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89049" y="2474258"/>
            <a:ext cx="4632960" cy="2743200"/>
          </a:xfrm>
        </p:spPr>
        <p:txBody>
          <a:bodyPr vert="horz" lIns="91440" tIns="45720" rIns="91440" bIns="45720" rtlCol="0">
            <a:normAutofit/>
          </a:bodyPr>
          <a:lstStyle>
            <a:lvl1pPr marL="0" indent="0" algn="ctr">
              <a:lnSpc>
                <a:spcPct val="110000"/>
              </a:lnSpc>
              <a:spcBef>
                <a:spcPts val="600"/>
              </a:spcBef>
              <a:buNone/>
              <a:defRPr lang="en-US" sz="1800" kern="120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spcAft>
                <a:spcPts val="0"/>
              </a:spcAft>
              <a:buSzPct val="90000"/>
              <a:buFont typeface="Wingdings" pitchFamily="2" charset="2"/>
              <a:buNone/>
            </a:pPr>
            <a:r>
              <a:rPr lang="en-US"/>
              <a:t>Click to edit Master text styles</a:t>
            </a:r>
          </a:p>
        </p:txBody>
      </p:sp>
      <p:sp>
        <p:nvSpPr>
          <p:cNvPr id="5" name="Date Placeholder 4"/>
          <p:cNvSpPr>
            <a:spLocks noGrp="1"/>
          </p:cNvSpPr>
          <p:nvPr>
            <p:ph type="dt" sz="half" idx="10"/>
          </p:nvPr>
        </p:nvSpPr>
        <p:spPr/>
        <p:txBody>
          <a:bodyPr/>
          <a:lstStyle/>
          <a:p>
            <a:fld id="{03CEC41E-48BD-4881-B6FF-D82EEBBCD904}" type="datetimeFigureOut">
              <a:rPr lang="en-US" smtClean="0"/>
              <a:t>3/24/24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F0"/>
            </a:gs>
            <a:gs pos="100000">
              <a:srgbClr val="0070C0"/>
            </a:gs>
          </a:gsLst>
          <a:lin ang="5400000" scaled="0"/>
          <a:tileRect/>
        </a:gradFill>
        <a:effectLst/>
      </p:bgPr>
    </p:bg>
    <p:spTree>
      <p:nvGrpSpPr>
        <p:cNvPr id="1" name=""/>
        <p:cNvGrpSpPr/>
        <p:nvPr/>
      </p:nvGrpSpPr>
      <p:grpSpPr>
        <a:xfrm>
          <a:off x="0" y="0"/>
          <a:ext cx="0" cy="0"/>
          <a:chOff x="0" y="0"/>
          <a:chExt cx="0" cy="0"/>
        </a:xfrm>
      </p:grpSpPr>
      <p:pic>
        <p:nvPicPr>
          <p:cNvPr id="7" name="Picture 6" descr="overlayText.png"/>
          <p:cNvPicPr>
            <a:picLocks noChangeAspect="1"/>
          </p:cNvPicPr>
          <p:nvPr/>
        </p:nvPicPr>
        <p:blipFill>
          <a:blip r:embed="rId15"/>
          <a:stretch>
            <a:fillRect/>
          </a:stretch>
        </p:blipFill>
        <p:spPr>
          <a:xfrm>
            <a:off x="0" y="0"/>
            <a:ext cx="12192000" cy="6858000"/>
          </a:xfrm>
          <a:prstGeom prst="rect">
            <a:avLst/>
          </a:prstGeom>
        </p:spPr>
      </p:pic>
      <p:sp>
        <p:nvSpPr>
          <p:cNvPr id="2" name="Title Placeholder 1"/>
          <p:cNvSpPr>
            <a:spLocks noGrp="1"/>
          </p:cNvSpPr>
          <p:nvPr>
            <p:ph type="title"/>
          </p:nvPr>
        </p:nvSpPr>
        <p:spPr>
          <a:xfrm>
            <a:off x="1039284" y="89647"/>
            <a:ext cx="10111317"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274234" y="1600201"/>
            <a:ext cx="9643533" cy="42910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5200" y="6172201"/>
            <a:ext cx="4267200" cy="365125"/>
          </a:xfrm>
          <a:prstGeom prst="rect">
            <a:avLst/>
          </a:prstGeom>
        </p:spPr>
        <p:txBody>
          <a:bodyPr vert="horz" lIns="91440" tIns="45720" rIns="91440" bIns="45720" rtlCol="0" anchor="ctr"/>
          <a:lstStyle>
            <a:lvl1pPr algn="r">
              <a:defRPr sz="1000" b="1">
                <a:solidFill>
                  <a:schemeClr val="bg1"/>
                </a:solidFill>
              </a:defRPr>
            </a:lvl1pPr>
          </a:lstStyle>
          <a:p>
            <a:fld id="{03CEC41E-48BD-4881-B6FF-D82EEBBCD904}" type="datetimeFigureOut">
              <a:rPr lang="en-US" smtClean="0"/>
              <a:t>3/24/24</a:t>
            </a:fld>
            <a:endParaRPr lang="en-US"/>
          </a:p>
        </p:txBody>
      </p:sp>
      <p:sp>
        <p:nvSpPr>
          <p:cNvPr id="5" name="Footer Placeholder 4"/>
          <p:cNvSpPr>
            <a:spLocks noGrp="1"/>
          </p:cNvSpPr>
          <p:nvPr>
            <p:ph type="ftr" sz="quarter" idx="3"/>
          </p:nvPr>
        </p:nvSpPr>
        <p:spPr>
          <a:xfrm>
            <a:off x="609600" y="6172201"/>
            <a:ext cx="4267200" cy="365125"/>
          </a:xfrm>
          <a:prstGeom prst="rect">
            <a:avLst/>
          </a:prstGeom>
        </p:spPr>
        <p:txBody>
          <a:bodyPr vert="horz" lIns="91440" tIns="45720" rIns="91440" bIns="45720" rtlCol="0" anchor="ctr"/>
          <a:lstStyle>
            <a:lvl1pPr algn="l">
              <a:defRPr sz="1000" b="1">
                <a:solidFill>
                  <a:schemeClr val="bg1"/>
                </a:solidFill>
              </a:defRPr>
            </a:lvl1pPr>
          </a:lstStyle>
          <a:p>
            <a:endParaRPr lang="en-US"/>
          </a:p>
        </p:txBody>
      </p:sp>
      <p:sp>
        <p:nvSpPr>
          <p:cNvPr id="6" name="Slide Number Placeholder 5"/>
          <p:cNvSpPr>
            <a:spLocks noGrp="1"/>
          </p:cNvSpPr>
          <p:nvPr>
            <p:ph type="sldNum" sz="quarter" idx="4"/>
          </p:nvPr>
        </p:nvSpPr>
        <p:spPr>
          <a:xfrm>
            <a:off x="5740400" y="6172201"/>
            <a:ext cx="711200" cy="365125"/>
          </a:xfrm>
          <a:prstGeom prst="rect">
            <a:avLst/>
          </a:prstGeom>
        </p:spPr>
        <p:txBody>
          <a:bodyPr vert="horz" lIns="91440" tIns="45720" rIns="91440" bIns="45720" rtlCol="0" anchor="ctr"/>
          <a:lstStyle>
            <a:lvl1pPr algn="ctr">
              <a:defRPr sz="1000" b="1">
                <a:solidFill>
                  <a:schemeClr val="bg1"/>
                </a:solidFill>
              </a:defRPr>
            </a:lvl1pPr>
          </a:lstStyle>
          <a:p>
            <a:fld id="{459A5F39-4CE7-434C-A5CB-50A36345160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ctr" defTabSz="914400" rtl="0" eaLnBrk="1" latinLnBrk="0" hangingPunct="1">
        <a:lnSpc>
          <a:spcPct val="95000"/>
        </a:lnSpc>
        <a:spcBef>
          <a:spcPct val="0"/>
        </a:spcBef>
        <a:buNone/>
        <a:defRPr sz="4800" b="1" kern="1200">
          <a:solidFill>
            <a:schemeClr val="bg1"/>
          </a:solidFill>
          <a:effectLst>
            <a:outerShdw blurRad="101600" dist="12700" dir="3600000" algn="tl" rotWithShape="0">
              <a:prstClr val="black">
                <a:alpha val="30000"/>
              </a:prstClr>
            </a:outerShdw>
          </a:effectLst>
          <a:latin typeface="+mj-lt"/>
          <a:ea typeface="+mj-ea"/>
          <a:cs typeface="+mj-cs"/>
        </a:defRPr>
      </a:lvl1pPr>
    </p:titleStyle>
    <p:bodyStyle>
      <a:lvl1pPr marL="457200" indent="-457200" algn="l" defTabSz="914400" rtl="0" eaLnBrk="1" latinLnBrk="0" hangingPunct="1">
        <a:spcBef>
          <a:spcPts val="2000"/>
        </a:spcBef>
        <a:spcAft>
          <a:spcPts val="0"/>
        </a:spcAft>
        <a:buSzPct val="90000"/>
        <a:buFont typeface="Wingdings" pitchFamily="2" charset="2"/>
        <a:buChar char=""/>
        <a:defRPr sz="2400" kern="1200">
          <a:solidFill>
            <a:schemeClr val="bg1"/>
          </a:solidFill>
          <a:effectLst>
            <a:outerShdw blurRad="101600" dist="12700" dir="3600000" algn="tl" rotWithShape="0">
              <a:prstClr val="black">
                <a:alpha val="30000"/>
              </a:prstClr>
            </a:outerShdw>
          </a:effectLst>
          <a:latin typeface="+mn-lt"/>
          <a:ea typeface="+mn-ea"/>
          <a:cs typeface="+mn-cs"/>
        </a:defRPr>
      </a:lvl1pPr>
      <a:lvl2pPr marL="914400" indent="-457200" algn="l" defTabSz="914400" rtl="0" eaLnBrk="1" latinLnBrk="0" hangingPunct="1">
        <a:spcBef>
          <a:spcPts val="1000"/>
        </a:spcBef>
        <a:spcAft>
          <a:spcPts val="0"/>
        </a:spcAft>
        <a:buSzPct val="90000"/>
        <a:buFont typeface="Wingdings" pitchFamily="2" charset="2"/>
        <a:buChar char=""/>
        <a:defRPr sz="2200" kern="1200">
          <a:solidFill>
            <a:schemeClr val="bg1"/>
          </a:solidFill>
          <a:effectLst>
            <a:outerShdw blurRad="101600" dist="12700" dir="3600000" algn="tl" rotWithShape="0">
              <a:prstClr val="black">
                <a:alpha val="30000"/>
              </a:prstClr>
            </a:outerShdw>
          </a:effectLst>
          <a:latin typeface="+mn-lt"/>
          <a:ea typeface="+mn-ea"/>
          <a:cs typeface="+mn-cs"/>
        </a:defRPr>
      </a:lvl2pPr>
      <a:lvl3pPr marL="1371600" indent="-457200" algn="l" defTabSz="914400" rtl="0" eaLnBrk="1" latinLnBrk="0" hangingPunct="1">
        <a:spcBef>
          <a:spcPts val="1000"/>
        </a:spcBef>
        <a:spcAft>
          <a:spcPts val="0"/>
        </a:spcAft>
        <a:buSzPct val="90000"/>
        <a:buFont typeface="Wingdings" pitchFamily="2" charset="2"/>
        <a:buChar char=""/>
        <a:defRPr sz="2000" kern="1200">
          <a:solidFill>
            <a:schemeClr val="bg1"/>
          </a:solidFill>
          <a:effectLst>
            <a:outerShdw blurRad="101600" dist="12700" dir="3600000" algn="tl" rotWithShape="0">
              <a:prstClr val="black">
                <a:alpha val="30000"/>
              </a:prstClr>
            </a:outerShdw>
          </a:effectLst>
          <a:latin typeface="+mn-lt"/>
          <a:ea typeface="+mn-ea"/>
          <a:cs typeface="+mn-cs"/>
        </a:defRPr>
      </a:lvl3pPr>
      <a:lvl4pPr marL="1828800" indent="-457200" algn="l" defTabSz="914400" rtl="0" eaLnBrk="1" latinLnBrk="0" hangingPunct="1">
        <a:spcBef>
          <a:spcPts val="1000"/>
        </a:spcBef>
        <a:spcAft>
          <a:spcPts val="0"/>
        </a:spcAft>
        <a:buSzPct val="90000"/>
        <a:buFont typeface="Wingdings" pitchFamily="2" charset="2"/>
        <a:buChar char=""/>
        <a:defRPr sz="1800" kern="1200">
          <a:solidFill>
            <a:schemeClr val="bg1"/>
          </a:solidFill>
          <a:effectLst>
            <a:outerShdw blurRad="101600" dist="12700" dir="3600000" algn="tl" rotWithShape="0">
              <a:prstClr val="black">
                <a:alpha val="30000"/>
              </a:prstClr>
            </a:outerShdw>
          </a:effectLst>
          <a:latin typeface="+mn-lt"/>
          <a:ea typeface="+mn-ea"/>
          <a:cs typeface="+mn-cs"/>
        </a:defRPr>
      </a:lvl4pPr>
      <a:lvl5pPr marL="2286000" indent="-457200" algn="l" defTabSz="914400" rtl="0" eaLnBrk="1" latinLnBrk="0" hangingPunct="1">
        <a:spcBef>
          <a:spcPts val="1000"/>
        </a:spcBef>
        <a:spcAft>
          <a:spcPts val="0"/>
        </a:spcAft>
        <a:buSzPct val="90000"/>
        <a:buFont typeface="Wingdings" pitchFamily="2" charset="2"/>
        <a:buChar char=""/>
        <a:defRPr sz="1800" kern="1200">
          <a:solidFill>
            <a:schemeClr val="bg1"/>
          </a:solidFill>
          <a:effectLst>
            <a:outerShdw blurRad="101600" dist="12700" dir="3600000" algn="tl" rotWithShape="0">
              <a:prstClr val="black">
                <a:alpha val="30000"/>
              </a:prstClr>
            </a:outerShdw>
          </a:effectLst>
          <a:latin typeface="+mn-lt"/>
          <a:ea typeface="+mn-ea"/>
          <a:cs typeface="+mn-cs"/>
        </a:defRPr>
      </a:lvl5pPr>
      <a:lvl6pPr marL="2743200" indent="-457200" algn="l" defTabSz="914400" rtl="0" eaLnBrk="1" latinLnBrk="0" hangingPunct="1">
        <a:spcBef>
          <a:spcPts val="1000"/>
        </a:spcBef>
        <a:buSzPct val="90000"/>
        <a:buFont typeface="Wingdings" pitchFamily="2" charset="2"/>
        <a:buChar char="{"/>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6pPr>
      <a:lvl7pPr marL="3200400" indent="-457200" algn="l" defTabSz="914400" rtl="0" eaLnBrk="1" latinLnBrk="0" hangingPunct="1">
        <a:spcBef>
          <a:spcPts val="1000"/>
        </a:spcBef>
        <a:buSzPct val="90000"/>
        <a:buFont typeface="Wingdings" pitchFamily="2" charset="2"/>
        <a:buChar char="|"/>
        <a:defRPr lang="en-US" sz="1800" kern="1200" baseline="0" dirty="0" smtClean="0">
          <a:solidFill>
            <a:schemeClr val="bg1"/>
          </a:solidFill>
          <a:effectLst>
            <a:outerShdw blurRad="101600" dist="12700" dir="3600000" algn="tl" rotWithShape="0">
              <a:prstClr val="black">
                <a:alpha val="30000"/>
              </a:prstClr>
            </a:outerShdw>
          </a:effectLst>
          <a:latin typeface="+mn-lt"/>
          <a:ea typeface="+mn-ea"/>
          <a:cs typeface="+mn-cs"/>
        </a:defRPr>
      </a:lvl7pPr>
      <a:lvl8pPr marL="3657600" indent="-457200" algn="l" defTabSz="914400" rtl="0" eaLnBrk="1" latinLnBrk="0" hangingPunct="1">
        <a:spcBef>
          <a:spcPts val="1000"/>
        </a:spcBef>
        <a:buSzPct val="90000"/>
        <a:buFont typeface="Wingdings" pitchFamily="2" charset="2"/>
        <a:buChar char="{"/>
        <a:defRPr lang="en-US" sz="1800" kern="1200" baseline="0" dirty="0" smtClean="0">
          <a:solidFill>
            <a:schemeClr val="bg1"/>
          </a:solidFill>
          <a:effectLst>
            <a:outerShdw blurRad="101600" dist="12700" dir="3600000" algn="tl" rotWithShape="0">
              <a:prstClr val="black">
                <a:alpha val="30000"/>
              </a:prstClr>
            </a:outerShdw>
          </a:effectLst>
          <a:latin typeface="+mn-lt"/>
          <a:ea typeface="+mn-ea"/>
          <a:cs typeface="+mn-cs"/>
        </a:defRPr>
      </a:lvl8pPr>
      <a:lvl9pPr marL="4114800" indent="-457200" algn="l" defTabSz="914400" rtl="0" eaLnBrk="1" latinLnBrk="0" hangingPunct="1">
        <a:spcBef>
          <a:spcPts val="1000"/>
        </a:spcBef>
        <a:buSzPct val="90000"/>
        <a:buFont typeface="Wingdings" pitchFamily="2" charset="2"/>
        <a:buChar char="|"/>
        <a:defRPr lang="en-US" sz="1800" kern="1200" dirty="0">
          <a:solidFill>
            <a:schemeClr val="bg1"/>
          </a:solidFill>
          <a:effectLst>
            <a:outerShdw blurRad="101600" dist="12700" dir="3600000" algn="tl" rotWithShape="0">
              <a:prstClr val="black">
                <a:alpha val="30000"/>
              </a:prst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34212" y="5804571"/>
            <a:ext cx="8723576" cy="662906"/>
          </a:xfrm>
        </p:spPr>
        <p:txBody>
          <a:bodyPr>
            <a:normAutofit/>
          </a:bodyPr>
          <a:lstStyle/>
          <a:p>
            <a:pPr algn="ct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Connecting Kids to Justice -- Day Two</a:t>
            </a:r>
          </a:p>
        </p:txBody>
      </p:sp>
      <p:sp>
        <p:nvSpPr>
          <p:cNvPr id="5" name="TextBox 4"/>
          <p:cNvSpPr txBox="1"/>
          <p:nvPr/>
        </p:nvSpPr>
        <p:spPr>
          <a:xfrm>
            <a:off x="9301392" y="5237613"/>
            <a:ext cx="184666" cy="369332"/>
          </a:xfrm>
          <a:prstGeom prst="rect">
            <a:avLst/>
          </a:prstGeom>
          <a:noFill/>
        </p:spPr>
        <p:txBody>
          <a:bodyPr wrap="none" rtlCol="0">
            <a:spAutoFit/>
          </a:bodyPr>
          <a:lstStyle/>
          <a:p>
            <a:endParaRPr lang="en-US" dirty="0"/>
          </a:p>
        </p:txBody>
      </p:sp>
      <p:pic>
        <p:nvPicPr>
          <p:cNvPr id="6" name="Picture 7"/>
          <p:cNvPicPr>
            <a:picLocks noChangeAspect="1" noChangeArrowheads="1"/>
          </p:cNvPicPr>
          <p:nvPr/>
        </p:nvPicPr>
        <p:blipFill>
          <a:blip r:embed="rId2">
            <a:biLevel thresh="75000"/>
            <a:extLst>
              <a:ext uri="{BEBA8EAE-BF5A-486C-A8C5-ECC9F3942E4B}">
                <a14:imgProps xmlns:a14="http://schemas.microsoft.com/office/drawing/2010/main">
                  <a14:imgLayer r:embed="rId3">
                    <a14:imgEffect>
                      <a14:colorTemperature colorTemp="1500"/>
                    </a14:imgEffect>
                    <a14:imgEffect>
                      <a14:saturation sat="0"/>
                    </a14:imgEffect>
                  </a14:imgLayer>
                </a14:imgProps>
              </a:ext>
            </a:extLst>
          </a:blip>
          <a:srcRect/>
          <a:stretch/>
        </p:blipFill>
        <p:spPr bwMode="auto">
          <a:xfrm>
            <a:off x="462372" y="5682052"/>
            <a:ext cx="975874" cy="9758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crs logo_CMYKwhite.ai"/>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76251" y="5041381"/>
            <a:ext cx="2163732" cy="285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srcRect/>
          <a:stretch/>
        </p:blipFill>
        <p:spPr>
          <a:xfrm>
            <a:off x="0" y="-8959"/>
            <a:ext cx="12192000" cy="5431238"/>
          </a:xfrm>
          <a:prstGeom prst="rect">
            <a:avLst/>
          </a:prstGeom>
        </p:spPr>
      </p:pic>
    </p:spTree>
    <p:extLst>
      <p:ext uri="{BB962C8B-B14F-4D97-AF65-F5344CB8AC3E}">
        <p14:creationId xmlns:p14="http://schemas.microsoft.com/office/powerpoint/2010/main" val="955578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89638" y="691894"/>
            <a:ext cx="5494337" cy="5474208"/>
          </a:xfrm>
        </p:spPr>
        <p:txBody>
          <a:bodyPr>
            <a:noAutofit/>
          </a:bodyPr>
          <a:lstStyle/>
          <a:p>
            <a:pPr marL="0" indent="0" algn="r">
              <a:buNone/>
            </a:pPr>
            <a:r>
              <a:rPr lang="en-US" sz="5400" b="1" dirty="0"/>
              <a:t>God is a friend who loves. </a:t>
            </a:r>
          </a:p>
          <a:p>
            <a:pPr marL="0" indent="0" algn="r">
              <a:buNone/>
            </a:pPr>
            <a:r>
              <a:rPr lang="en-US" sz="5400" b="1" dirty="0"/>
              <a:t>And we can show his love to others in their time of need. </a:t>
            </a:r>
          </a:p>
        </p:txBody>
      </p:sp>
      <p:pic>
        <p:nvPicPr>
          <p:cNvPr id="5" name="Picture 4" descr="A cartoon dolphin with its mouth open&#10;&#10;Description automatically generated">
            <a:extLst>
              <a:ext uri="{FF2B5EF4-FFF2-40B4-BE49-F238E27FC236}">
                <a16:creationId xmlns:a16="http://schemas.microsoft.com/office/drawing/2014/main" id="{D8B1CBB2-71E9-80F4-8D5D-AAE450D5B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25" y="344220"/>
            <a:ext cx="4435475" cy="6169557"/>
          </a:xfrm>
          <a:prstGeom prst="rect">
            <a:avLst/>
          </a:prstGeom>
        </p:spPr>
      </p:pic>
    </p:spTree>
    <p:extLst>
      <p:ext uri="{BB962C8B-B14F-4D97-AF65-F5344CB8AC3E}">
        <p14:creationId xmlns:p14="http://schemas.microsoft.com/office/powerpoint/2010/main" val="4075153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595311" y="188300"/>
            <a:ext cx="11006139" cy="1376799"/>
          </a:xfrm>
        </p:spPr>
        <p:txBody>
          <a:bodyPr/>
          <a:lstStyle/>
          <a:p>
            <a:r>
              <a:rPr lang="en-US" sz="6000" dirty="0"/>
              <a:t>Catholic Social Teaching</a:t>
            </a:r>
          </a:p>
        </p:txBody>
      </p:sp>
      <p:sp>
        <p:nvSpPr>
          <p:cNvPr id="3" name="Content Placeholder 2"/>
          <p:cNvSpPr>
            <a:spLocks noGrp="1"/>
          </p:cNvSpPr>
          <p:nvPr>
            <p:ph idx="1"/>
          </p:nvPr>
        </p:nvSpPr>
        <p:spPr>
          <a:xfrm>
            <a:off x="1259681" y="1718991"/>
            <a:ext cx="9672637" cy="4972758"/>
          </a:xfrm>
        </p:spPr>
        <p:txBody>
          <a:bodyPr>
            <a:noAutofit/>
          </a:bodyPr>
          <a:lstStyle/>
          <a:p>
            <a:pPr marL="0" indent="0" algn="just">
              <a:buNone/>
            </a:pPr>
            <a:r>
              <a:rPr lang="en-US" sz="4400" dirty="0"/>
              <a:t>As Catholics, we know that every human deserves kindness and respect. </a:t>
            </a:r>
          </a:p>
          <a:p>
            <a:pPr marL="0" indent="0" algn="just">
              <a:buNone/>
            </a:pPr>
            <a:r>
              <a:rPr lang="en-US" sz="4400" dirty="0"/>
              <a:t>Jesus said, “Just as I have loved you, you also should love one another” (John 13:34).</a:t>
            </a:r>
          </a:p>
          <a:p>
            <a:pPr marL="0" indent="0" algn="just">
              <a:buNone/>
            </a:pPr>
            <a:r>
              <a:rPr lang="en-US" sz="4800" dirty="0"/>
              <a:t> </a:t>
            </a:r>
          </a:p>
        </p:txBody>
      </p:sp>
    </p:spTree>
    <p:extLst>
      <p:ext uri="{BB962C8B-B14F-4D97-AF65-F5344CB8AC3E}">
        <p14:creationId xmlns:p14="http://schemas.microsoft.com/office/powerpoint/2010/main" val="907923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9413" y="1147651"/>
            <a:ext cx="7591778" cy="4562695"/>
          </a:xfrm>
        </p:spPr>
        <p:txBody>
          <a:bodyPr>
            <a:normAutofit/>
          </a:bodyPr>
          <a:lstStyle/>
          <a:p>
            <a:pPr marL="0" indent="0" algn="just">
              <a:buNone/>
            </a:pPr>
            <a:r>
              <a:rPr lang="en-US" sz="4800" dirty="0"/>
              <a:t>All humans need clean water to stay healthy and live full lives. This isn’t always easy, especially for people who live in remote or desert places.</a:t>
            </a:r>
          </a:p>
        </p:txBody>
      </p:sp>
      <p:pic>
        <p:nvPicPr>
          <p:cNvPr id="4" name="Picture 3" descr="A child carrying a yellow container on his head&#10;&#10;Description automatically generated">
            <a:extLst>
              <a:ext uri="{FF2B5EF4-FFF2-40B4-BE49-F238E27FC236}">
                <a16:creationId xmlns:a16="http://schemas.microsoft.com/office/drawing/2014/main" id="{9E4F0B80-9D0E-4B46-BA1E-C5DB2D574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809" y="444499"/>
            <a:ext cx="3441700" cy="5969000"/>
          </a:xfrm>
          <a:prstGeom prst="rect">
            <a:avLst/>
          </a:prstGeom>
        </p:spPr>
      </p:pic>
    </p:spTree>
    <p:extLst>
      <p:ext uri="{BB962C8B-B14F-4D97-AF65-F5344CB8AC3E}">
        <p14:creationId xmlns:p14="http://schemas.microsoft.com/office/powerpoint/2010/main" val="3573148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descr="1917527_10153645330194545_1435563339541519929_n.jpg"/>
          <p:cNvPicPr>
            <a:picLocks noGrp="1" noChangeAspect="1"/>
          </p:cNvPicPr>
          <p:nvPr>
            <p:ph idx="1"/>
          </p:nvPr>
        </p:nvPicPr>
        <p:blipFill rotWithShape="1">
          <a:blip r:embed="rId3">
            <a:extLst>
              <a:ext uri="{28A0092B-C50C-407E-A947-70E740481C1C}">
                <a14:useLocalDpi xmlns:a14="http://schemas.microsoft.com/office/drawing/2010/main" val="0"/>
              </a:ext>
            </a:extLst>
          </a:blip>
          <a:srcRect t="-2868" b="13877"/>
          <a:stretch/>
        </p:blipFill>
        <p:spPr>
          <a:xfrm>
            <a:off x="1" y="-329211"/>
            <a:ext cx="12192000" cy="72333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1030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erson carrying a bucket&#10;&#10;Description automatically generated">
            <a:extLst>
              <a:ext uri="{FF2B5EF4-FFF2-40B4-BE49-F238E27FC236}">
                <a16:creationId xmlns:a16="http://schemas.microsoft.com/office/drawing/2014/main" id="{11C34FB5-EBAB-99EF-95DF-F88617237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040" y="675686"/>
            <a:ext cx="4953363" cy="3421530"/>
          </a:xfrm>
          <a:prstGeom prst="rect">
            <a:avLst/>
          </a:prstGeom>
        </p:spPr>
      </p:pic>
      <p:sp>
        <p:nvSpPr>
          <p:cNvPr id="9" name="Content Placeholder 8">
            <a:extLst>
              <a:ext uri="{FF2B5EF4-FFF2-40B4-BE49-F238E27FC236}">
                <a16:creationId xmlns:a16="http://schemas.microsoft.com/office/drawing/2014/main" id="{292C5146-1D01-6242-9B22-035BC064FF78}"/>
              </a:ext>
            </a:extLst>
          </p:cNvPr>
          <p:cNvSpPr>
            <a:spLocks noGrp="1"/>
          </p:cNvSpPr>
          <p:nvPr>
            <p:ph idx="1"/>
          </p:nvPr>
        </p:nvSpPr>
        <p:spPr/>
        <p:txBody>
          <a:bodyPr/>
          <a:lstStyle/>
          <a:p>
            <a:endParaRPr lang="en-US" dirty="0"/>
          </a:p>
        </p:txBody>
      </p:sp>
      <p:pic>
        <p:nvPicPr>
          <p:cNvPr id="10" name="Content Placeholder 4" descr="A group of people leaning on a sign&#10;&#10;Description automatically generated">
            <a:extLst>
              <a:ext uri="{FF2B5EF4-FFF2-40B4-BE49-F238E27FC236}">
                <a16:creationId xmlns:a16="http://schemas.microsoft.com/office/drawing/2014/main" id="{44E37A85-C691-FA1E-C4A2-220FB82C7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880" y="2947390"/>
            <a:ext cx="8593080" cy="3234924"/>
          </a:xfrm>
          <a:prstGeom prst="rect">
            <a:avLst/>
          </a:prstGeom>
        </p:spPr>
      </p:pic>
    </p:spTree>
    <p:extLst>
      <p:ext uri="{BB962C8B-B14F-4D97-AF65-F5344CB8AC3E}">
        <p14:creationId xmlns:p14="http://schemas.microsoft.com/office/powerpoint/2010/main" val="3997099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21545" y="1580443"/>
            <a:ext cx="8324722" cy="3189114"/>
          </a:xfrm>
        </p:spPr>
        <p:txBody>
          <a:bodyPr>
            <a:noAutofit/>
          </a:bodyPr>
          <a:lstStyle/>
          <a:p>
            <a:pPr marL="0" indent="0" algn="just">
              <a:buNone/>
            </a:pPr>
            <a:r>
              <a:rPr lang="en-US" sz="4000" dirty="0"/>
              <a:t>One way we can help people who need water is by raising money for organizations like Catholic Relief Services (CRS). CRS helps communities dig new wells and teaches them how to keep their water clean. </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TextBox 1"/>
          <p:cNvSpPr txBox="1"/>
          <p:nvPr/>
        </p:nvSpPr>
        <p:spPr>
          <a:xfrm>
            <a:off x="1933638" y="412751"/>
            <a:ext cx="8324723" cy="830997"/>
          </a:xfrm>
          <a:prstGeom prst="rect">
            <a:avLst/>
          </a:prstGeom>
          <a:noFill/>
        </p:spPr>
        <p:txBody>
          <a:bodyPr wrap="square" rtlCol="0">
            <a:spAutoFit/>
          </a:bodyPr>
          <a:lstStyle/>
          <a:p>
            <a:pPr algn="ctr"/>
            <a:r>
              <a:rPr lang="en-US" sz="4800" dirty="0">
                <a:solidFill>
                  <a:schemeClr val="bg1"/>
                </a:solidFill>
              </a:rPr>
              <a:t>Catholic Relief Services</a:t>
            </a:r>
          </a:p>
        </p:txBody>
      </p:sp>
    </p:spTree>
    <p:extLst>
      <p:ext uri="{BB962C8B-B14F-4D97-AF65-F5344CB8AC3E}">
        <p14:creationId xmlns:p14="http://schemas.microsoft.com/office/powerpoint/2010/main" val="1072393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39284" y="89647"/>
            <a:ext cx="10111317" cy="1143000"/>
          </a:xfrm>
        </p:spPr>
        <p:txBody>
          <a:bodyPr anchor="ctr">
            <a:normAutofit/>
          </a:bodyPr>
          <a:lstStyle/>
          <a:p>
            <a:r>
              <a:rPr lang="en-US" dirty="0"/>
              <a:t>Talk About It</a:t>
            </a:r>
          </a:p>
        </p:txBody>
      </p:sp>
      <p:pic>
        <p:nvPicPr>
          <p:cNvPr id="5" name="Picture 4" descr="A group of children sitting on the grass&#10;&#10;Description automatically generated">
            <a:extLst>
              <a:ext uri="{FF2B5EF4-FFF2-40B4-BE49-F238E27FC236}">
                <a16:creationId xmlns:a16="http://schemas.microsoft.com/office/drawing/2014/main" id="{8A3B154B-36D7-7DD2-F8E7-880120A26EB6}"/>
              </a:ext>
            </a:extLst>
          </p:cNvPr>
          <p:cNvPicPr>
            <a:picLocks noChangeAspect="1"/>
          </p:cNvPicPr>
          <p:nvPr/>
        </p:nvPicPr>
        <p:blipFill rotWithShape="1">
          <a:blip r:embed="rId2">
            <a:extLst>
              <a:ext uri="{28A0092B-C50C-407E-A947-70E740481C1C}">
                <a14:useLocalDpi xmlns:a14="http://schemas.microsoft.com/office/drawing/2010/main" val="0"/>
              </a:ext>
            </a:extLst>
          </a:blip>
          <a:srcRect r="27023" b="-2"/>
          <a:stretch/>
        </p:blipFill>
        <p:spPr>
          <a:xfrm>
            <a:off x="1289051" y="1600200"/>
            <a:ext cx="4706112" cy="4288536"/>
          </a:xfrm>
          <a:prstGeom prst="rect">
            <a:avLst/>
          </a:prstGeom>
          <a:noFill/>
        </p:spPr>
      </p:pic>
      <p:sp>
        <p:nvSpPr>
          <p:cNvPr id="3" name="Content Placeholder 2"/>
          <p:cNvSpPr>
            <a:spLocks noGrp="1"/>
          </p:cNvSpPr>
          <p:nvPr>
            <p:ph sz="half" idx="2"/>
          </p:nvPr>
        </p:nvSpPr>
        <p:spPr>
          <a:xfrm>
            <a:off x="6444489" y="1734855"/>
            <a:ext cx="4706112" cy="4288536"/>
          </a:xfrm>
        </p:spPr>
        <p:txBody>
          <a:bodyPr>
            <a:normAutofit fontScale="92500" lnSpcReduction="20000"/>
          </a:bodyPr>
          <a:lstStyle/>
          <a:p>
            <a:pPr>
              <a:buFont typeface="Arial" panose="020B0604020202020204" pitchFamily="34" charset="0"/>
              <a:buChar char="•"/>
            </a:pPr>
            <a:r>
              <a:rPr lang="en-US" sz="4000" dirty="0"/>
              <a:t>How do you show respect and care to others in your community?</a:t>
            </a:r>
          </a:p>
          <a:p>
            <a:pPr>
              <a:buFont typeface="Arial" panose="020B0604020202020204" pitchFamily="34" charset="0"/>
              <a:buChar char="•"/>
            </a:pPr>
            <a:r>
              <a:rPr lang="en-US" sz="4000" dirty="0"/>
              <a:t>Why is it so important to wash your hands with soap?</a:t>
            </a:r>
          </a:p>
        </p:txBody>
      </p:sp>
    </p:spTree>
    <p:extLst>
      <p:ext uri="{BB962C8B-B14F-4D97-AF65-F5344CB8AC3E}">
        <p14:creationId xmlns:p14="http://schemas.microsoft.com/office/powerpoint/2010/main" val="1834781575"/>
      </p:ext>
    </p:extLst>
  </p:cSld>
  <p:clrMapOvr>
    <a:masterClrMapping/>
  </p:clrMapOvr>
</p:sld>
</file>

<file path=ppt/theme/theme1.xml><?xml version="1.0" encoding="utf-8"?>
<a:theme xmlns:a="http://schemas.openxmlformats.org/drawingml/2006/main" name="Summer">
  <a:themeElements>
    <a:clrScheme name="Summer">
      <a:dk1>
        <a:sysClr val="windowText" lastClr="000000"/>
      </a:dk1>
      <a:lt1>
        <a:sysClr val="window" lastClr="FFFFFF"/>
      </a:lt1>
      <a:dk2>
        <a:srgbClr val="D16207"/>
      </a:dk2>
      <a:lt2>
        <a:srgbClr val="F0B31E"/>
      </a:lt2>
      <a:accent1>
        <a:srgbClr val="51A6C2"/>
      </a:accent1>
      <a:accent2>
        <a:srgbClr val="51C2A9"/>
      </a:accent2>
      <a:accent3>
        <a:srgbClr val="7EC251"/>
      </a:accent3>
      <a:accent4>
        <a:srgbClr val="E1DC53"/>
      </a:accent4>
      <a:accent5>
        <a:srgbClr val="B54721"/>
      </a:accent5>
      <a:accent6>
        <a:srgbClr val="A16BB1"/>
      </a:accent6>
      <a:hlink>
        <a:srgbClr val="A40A06"/>
      </a:hlink>
      <a:folHlink>
        <a:srgbClr val="837F16"/>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Summer">
      <a:fillStyleLst>
        <a:solidFill>
          <a:schemeClr val="phClr"/>
        </a:solidFill>
        <a:solidFill>
          <a:schemeClr val="phClr">
            <a:tint val="90000"/>
            <a:satMod val="135000"/>
          </a:schemeClr>
        </a:solidFill>
        <a:solidFill>
          <a:schemeClr val="phClr">
            <a:shade val="80000"/>
            <a:satMod val="110000"/>
          </a:schemeClr>
        </a:solidFill>
      </a:fillStyleLst>
      <a:lnStyleLst>
        <a:ln w="9525" cap="flat" cmpd="sng" algn="ctr">
          <a:solidFill>
            <a:schemeClr val="phClr">
              <a:satMod val="135000"/>
            </a:schemeClr>
          </a:solidFill>
          <a:prstDash val="solid"/>
        </a:ln>
        <a:ln w="25400" cap="flat" cmpd="sng" algn="ctr">
          <a:solidFill>
            <a:schemeClr val="phClr">
              <a:satMod val="150000"/>
            </a:schemeClr>
          </a:solidFill>
          <a:prstDash val="solid"/>
        </a:ln>
        <a:ln w="38100" cap="flat" cmpd="sng" algn="ctr">
          <a:solidFill>
            <a:schemeClr val="phClr">
              <a:satMod val="150000"/>
            </a:schemeClr>
          </a:solidFill>
          <a:prstDash val="solid"/>
        </a:ln>
      </a:lnStyleLst>
      <a:effectStyleLst>
        <a:effectStyle>
          <a:effectLst/>
        </a:effectStyle>
        <a:effectStyle>
          <a:effectLst>
            <a:outerShdw blurRad="76200" sx="101000" sy="101000" algn="ctr" rotWithShape="0">
              <a:srgbClr val="000000">
                <a:alpha val="50000"/>
              </a:srgbClr>
            </a:outerShdw>
            <a:reflection blurRad="12700" stA="20000" endPos="35000" dist="63500" dir="5400000" sy="-100000" rotWithShape="0"/>
          </a:effectLst>
        </a:effectStyle>
        <a:effectStyle>
          <a:effectLst>
            <a:outerShdw blurRad="127000" sx="103000" sy="103000" algn="ctr" rotWithShape="0">
              <a:srgbClr val="FFFFFF">
                <a:alpha val="65000"/>
              </a:srgbClr>
            </a:outerShdw>
          </a:effectLst>
          <a:scene3d>
            <a:camera prst="orthographicFront">
              <a:rot lat="0" lon="0" rev="0"/>
            </a:camera>
            <a:lightRig rig="morning" dir="t">
              <a:rot lat="0" lon="0" rev="1200000"/>
            </a:lightRig>
          </a:scene3d>
          <a:sp3d>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gs>
            <a:gs pos="100000">
              <a:schemeClr val="tx2"/>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Summer.thmx</Template>
  <TotalTime>345</TotalTime>
  <Words>166</Words>
  <Application>Microsoft Macintosh PowerPoint</Application>
  <PresentationFormat>Widescreen</PresentationFormat>
  <Paragraphs>14</Paragraphs>
  <Slides>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Century Gothic</vt:lpstr>
      <vt:lpstr>Wingdings</vt:lpstr>
      <vt:lpstr>Summer</vt:lpstr>
      <vt:lpstr>PowerPoint Presentation</vt:lpstr>
      <vt:lpstr>PowerPoint Presentation</vt:lpstr>
      <vt:lpstr>Catholic Social Teaching</vt:lpstr>
      <vt:lpstr>PowerPoint Presentation</vt:lpstr>
      <vt:lpstr>PowerPoint Presentation</vt:lpstr>
      <vt:lpstr>PowerPoint Presentation</vt:lpstr>
      <vt:lpstr>PowerPoint Presentation</vt:lpstr>
      <vt:lpstr>Talk About 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and Constance Carlson</dc:creator>
  <cp:lastModifiedBy>White, Joseph</cp:lastModifiedBy>
  <cp:revision>22</cp:revision>
  <dcterms:created xsi:type="dcterms:W3CDTF">2013-12-19T14:32:22Z</dcterms:created>
  <dcterms:modified xsi:type="dcterms:W3CDTF">2024-03-25T04:02:46Z</dcterms:modified>
</cp:coreProperties>
</file>