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8" r:id="rId3"/>
    <p:sldId id="259"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0"/>
  </p:normalViewPr>
  <p:slideViewPr>
    <p:cSldViewPr snapToGrid="0" snapToObjects="1">
      <p:cViewPr varScale="1">
        <p:scale>
          <a:sx n="102" d="100"/>
          <a:sy n="102" d="100"/>
        </p:scale>
        <p:origin x="952" y="16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overlayTitle.pn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1039284" y="1597026"/>
            <a:ext cx="10111317" cy="1679575"/>
          </a:xfrm>
        </p:spPr>
        <p:txBody>
          <a:bodyPr anchor="b" anchorCtr="0"/>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039285" y="3276600"/>
            <a:ext cx="10111316" cy="1752600"/>
          </a:xfrm>
        </p:spPr>
        <p:txBody>
          <a:bodyPr/>
          <a:lstStyle>
            <a:lvl1pPr marL="0" indent="0" algn="ctr">
              <a:lnSpc>
                <a:spcPct val="110000"/>
              </a:lnSpc>
              <a:spcBef>
                <a:spcPts val="60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CEC41E-48BD-4881-B6FF-D82EEBBCD904}" type="datetimeFigureOut">
              <a:rPr lang="en-US" smtClean="0"/>
              <a:t>3/24/24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0" name="Picture 9" descr="overlayBlank.pn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1289049" y="838200"/>
            <a:ext cx="463296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a:t>Click to edit Master title style</a:t>
            </a:r>
            <a:endParaRPr lang="en-US" dirty="0"/>
          </a:p>
        </p:txBody>
      </p:sp>
      <p:sp>
        <p:nvSpPr>
          <p:cNvPr id="3" name="Picture Placeholder 2"/>
          <p:cNvSpPr>
            <a:spLocks noGrp="1"/>
          </p:cNvSpPr>
          <p:nvPr>
            <p:ph type="pic" idx="1"/>
          </p:nvPr>
        </p:nvSpPr>
        <p:spPr>
          <a:xfrm>
            <a:off x="6303856" y="838200"/>
            <a:ext cx="4632960" cy="4572000"/>
          </a:xfrm>
          <a:prstGeom prst="roundRect">
            <a:avLst>
              <a:gd name="adj" fmla="val 10888"/>
            </a:avLst>
          </a:prstGeom>
          <a:solidFill>
            <a:schemeClr val="bg1">
              <a:lumMod val="75000"/>
            </a:schemeClr>
          </a:solidFill>
          <a:effectLst>
            <a:reflection blurRad="6350" stA="20000" endA="300" endPos="25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289049" y="2474258"/>
            <a:ext cx="4632960" cy="27432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3/24/24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1039284" y="89647"/>
            <a:ext cx="10111317"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03CEC41E-48BD-4881-B6FF-D82EEBBCD904}" type="datetimeFigureOut">
              <a:rPr lang="en-US" smtClean="0"/>
              <a:t>3/24/24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
        <p:nvSpPr>
          <p:cNvPr id="8" name="Text Placeholder 3"/>
          <p:cNvSpPr>
            <a:spLocks noGrp="1"/>
          </p:cNvSpPr>
          <p:nvPr>
            <p:ph type="body" sz="half" idx="2"/>
          </p:nvPr>
        </p:nvSpPr>
        <p:spPr>
          <a:xfrm>
            <a:off x="1039284" y="1371600"/>
            <a:ext cx="10111317" cy="13716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a:t>Click to edit Master text styles</a:t>
            </a:r>
          </a:p>
        </p:txBody>
      </p:sp>
      <p:sp>
        <p:nvSpPr>
          <p:cNvPr id="9" name="Picture Placeholder 2"/>
          <p:cNvSpPr>
            <a:spLocks noGrp="1"/>
          </p:cNvSpPr>
          <p:nvPr>
            <p:ph type="pic" idx="1"/>
          </p:nvPr>
        </p:nvSpPr>
        <p:spPr>
          <a:xfrm>
            <a:off x="3352800" y="2743200"/>
            <a:ext cx="5486400" cy="28194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marL="365760" indent="-365760">
              <a:defRPr/>
            </a:lvl1pPr>
            <a:lvl2pPr marL="731520" indent="-365760">
              <a:defRPr/>
            </a:lvl2pPr>
            <a:lvl3pPr marL="1097280" indent="-365760">
              <a:defRPr/>
            </a:lvl3pPr>
            <a:lvl4pPr marL="1463040" indent="-365760">
              <a:defRPr/>
            </a:lvl4pPr>
            <a:lvl5pPr marL="1828800" indent="-365760">
              <a:defRPr/>
            </a:lvl5pPr>
            <a:lvl6pPr marL="2194560" indent="-365760">
              <a:defRPr/>
            </a:lvl6pPr>
            <a:lvl7pPr marL="2560320" indent="-365760">
              <a:defRPr/>
            </a:lvl7pPr>
            <a:lvl8pPr marL="2926080" indent="-365760">
              <a:defRPr/>
            </a:lvl8pPr>
            <a:lvl9pPr marL="3291840" indent="-36576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CEC41E-48BD-4881-B6FF-D82EEBBCD904}" type="datetimeFigureOut">
              <a:rPr lang="en-US" smtClean="0"/>
              <a:t>3/24/24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descr="overlayVertical.png"/>
          <p:cNvPicPr>
            <a:picLocks noChangeAspect="1"/>
          </p:cNvPicPr>
          <p:nvPr/>
        </p:nvPicPr>
        <p:blipFill>
          <a:blip r:embed="rId2"/>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9652000" y="838201"/>
            <a:ext cx="2235200" cy="5053013"/>
          </a:xfrm>
        </p:spPr>
        <p:txBody>
          <a:bodyPr vert="eaVert"/>
          <a:lstStyle>
            <a:lvl1pPr>
              <a:defRPr sz="36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39283" y="838201"/>
            <a:ext cx="8026400" cy="5053013"/>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CEC41E-48BD-4881-B6FF-D82EEBBCD904}" type="datetimeFigureOut">
              <a:rPr lang="en-US" smtClean="0"/>
              <a:t>3/24/24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CEC41E-48BD-4881-B6FF-D82EEBBCD904}" type="datetimeFigureOut">
              <a:rPr lang="en-US" smtClean="0"/>
              <a:t>3/24/24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Title Slide with Picture">
    <p:spTree>
      <p:nvGrpSpPr>
        <p:cNvPr id="1" name=""/>
        <p:cNvGrpSpPr/>
        <p:nvPr/>
      </p:nvGrpSpPr>
      <p:grpSpPr>
        <a:xfrm>
          <a:off x="0" y="0"/>
          <a:ext cx="0" cy="0"/>
          <a:chOff x="0" y="0"/>
          <a:chExt cx="0" cy="0"/>
        </a:xfrm>
      </p:grpSpPr>
      <p:pic>
        <p:nvPicPr>
          <p:cNvPr id="9" name="Picture 8" descr="overlayText.pn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1042416" y="3254189"/>
            <a:ext cx="10107168" cy="1685365"/>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400" b="1" kern="120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a:t>Click to edit Master title style</a:t>
            </a:r>
            <a:endParaRPr lang="en-US" dirty="0"/>
          </a:p>
        </p:txBody>
      </p:sp>
      <p:sp>
        <p:nvSpPr>
          <p:cNvPr id="3" name="Picture Placeholder 2"/>
          <p:cNvSpPr>
            <a:spLocks noGrp="1"/>
          </p:cNvSpPr>
          <p:nvPr>
            <p:ph type="pic" idx="1"/>
          </p:nvPr>
        </p:nvSpPr>
        <p:spPr>
          <a:xfrm>
            <a:off x="3352800" y="457200"/>
            <a:ext cx="5486400" cy="27432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042416" y="4953000"/>
            <a:ext cx="10107168" cy="914400"/>
          </a:xfrm>
        </p:spPr>
        <p:txBody>
          <a:bodyPr>
            <a:normAutofit/>
          </a:bodyPr>
          <a:lstStyle>
            <a:lvl1pPr marL="0" indent="0" algn="ctr">
              <a:spcBef>
                <a:spcPts val="3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3/24/24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overlayBlank.pn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1075267" y="1627188"/>
            <a:ext cx="10107168" cy="1682496"/>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44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1075267" y="3309411"/>
            <a:ext cx="10107168" cy="1755648"/>
          </a:xfrm>
        </p:spPr>
        <p:txBody>
          <a:bodyPr vert="horz" lIns="91440" tIns="45720" rIns="91440" bIns="45720" rtlCol="0">
            <a:normAutofit/>
          </a:bodyPr>
          <a:lstStyle>
            <a:lvl1pPr marL="0" indent="0" algn="ctr" defTabSz="914400" rtl="0" eaLnBrk="1" latinLnBrk="0" hangingPunct="1">
              <a:lnSpc>
                <a:spcPct val="110000"/>
              </a:lnSpc>
              <a:spcBef>
                <a:spcPts val="600"/>
              </a:spcBef>
              <a:spcAft>
                <a:spcPts val="0"/>
              </a:spcAft>
              <a:buSzPct val="90000"/>
              <a:buFont typeface="Wingdings" pitchFamily="2" charset="2"/>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3/24/24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89051" y="1600200"/>
            <a:ext cx="4706112"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0"/>
            <a:ext cx="4706112"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CEC41E-48BD-4881-B6FF-D82EEBBCD904}" type="datetimeFigureOut">
              <a:rPr lang="en-US" smtClean="0"/>
              <a:t>3/24/24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88288" y="1272989"/>
            <a:ext cx="4706112"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88288" y="2174875"/>
            <a:ext cx="4706112" cy="3716338"/>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tabLst/>
              <a:defRPr sz="1800"/>
            </a:lvl6pPr>
            <a:lvl7pPr marL="1603375" indent="-231775">
              <a:tabLst/>
              <a:defRPr sz="1800"/>
            </a:lvl7pPr>
            <a:lvl8pPr marL="1828800" indent="-231775">
              <a:tabLst/>
              <a:defRPr sz="1800"/>
            </a:lvl8pPr>
            <a:lvl9pPr marL="2060575" indent="-231775">
              <a:tabLst/>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7" y="1272989"/>
            <a:ext cx="4706112"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4706112" cy="3716338"/>
          </a:xfrm>
        </p:spPr>
        <p:txBody>
          <a:bodyPr>
            <a:noAutofit/>
          </a:bodyPr>
          <a:lstStyle>
            <a:lvl1pPr marL="2317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2pPr>
            <a:lvl3pPr marL="6889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3pPr>
            <a:lvl4pPr marL="9144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4pPr>
            <a:lvl5pPr marL="11461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5pPr>
            <a:lvl6pPr marL="13716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16033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18288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2060575" indent="-231775" algn="l" defTabSz="914400" rtl="0" eaLnBrk="1" latinLnBrk="0" hangingPunct="1">
              <a:buSzPct val="90000"/>
              <a:buFont typeface="Wingdings" pitchFamily="2" charset="2"/>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CEC41E-48BD-4881-B6FF-D82EEBBCD904}" type="datetimeFigureOut">
              <a:rPr lang="en-US" smtClean="0"/>
              <a:t>3/24/24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CEC41E-48BD-4881-B6FF-D82EEBBCD904}" type="datetimeFigureOut">
              <a:rPr lang="en-US" smtClean="0"/>
              <a:t>3/24/24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overlayBlank.png"/>
          <p:cNvPicPr>
            <a:picLocks noChangeAspect="1"/>
          </p:cNvPicPr>
          <p:nvPr/>
        </p:nvPicPr>
        <p:blipFill>
          <a:blip r:embed="rId2"/>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3CEC41E-48BD-4881-B6FF-D82EEBBCD904}" type="datetimeFigureOut">
              <a:rPr lang="en-US" smtClean="0"/>
              <a:t>3/24/24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descr="overlayBlank.pn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1289049" y="838200"/>
            <a:ext cx="463296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smtClean="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a:t>Click to edit Master title style</a:t>
            </a:r>
            <a:endParaRPr lang="en-US" dirty="0"/>
          </a:p>
        </p:txBody>
      </p:sp>
      <p:sp>
        <p:nvSpPr>
          <p:cNvPr id="3" name="Content Placeholder 2"/>
          <p:cNvSpPr>
            <a:spLocks noGrp="1"/>
          </p:cNvSpPr>
          <p:nvPr>
            <p:ph idx="1"/>
          </p:nvPr>
        </p:nvSpPr>
        <p:spPr>
          <a:xfrm>
            <a:off x="6303856" y="838200"/>
            <a:ext cx="4632960" cy="4572000"/>
          </a:xfrm>
        </p:spPr>
        <p:txBody>
          <a:bodyPr>
            <a:normAutofit/>
          </a:bodyPr>
          <a:lstStyle>
            <a:lvl1pPr marL="282575" indent="-282575">
              <a:defRPr sz="2400"/>
            </a:lvl1pPr>
            <a:lvl2pPr marL="573088" indent="-282575">
              <a:defRPr sz="2200"/>
            </a:lvl2pPr>
            <a:lvl3pPr marL="855663" indent="-282575">
              <a:defRPr sz="20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89049" y="2474258"/>
            <a:ext cx="4632960" cy="2743200"/>
          </a:xfrm>
        </p:spPr>
        <p:txBody>
          <a:bodyPr vert="horz" lIns="91440" tIns="45720" rIns="91440" bIns="45720" rtlCol="0">
            <a:normAutofit/>
          </a:bodyPr>
          <a:lstStyle>
            <a:lvl1pPr marL="0" indent="0" algn="ctr">
              <a:lnSpc>
                <a:spcPct val="110000"/>
              </a:lnSpc>
              <a:spcBef>
                <a:spcPts val="600"/>
              </a:spcBef>
              <a:buNone/>
              <a:defRPr lang="en-US" sz="1800" kern="120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3/24/24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100000">
              <a:srgbClr val="0070C0"/>
            </a:gs>
          </a:gsLst>
          <a:lin ang="5400000" scaled="0"/>
          <a:tileRect/>
        </a:gradFill>
        <a:effectLst/>
      </p:bgPr>
    </p:bg>
    <p:spTree>
      <p:nvGrpSpPr>
        <p:cNvPr id="1" name=""/>
        <p:cNvGrpSpPr/>
        <p:nvPr/>
      </p:nvGrpSpPr>
      <p:grpSpPr>
        <a:xfrm>
          <a:off x="0" y="0"/>
          <a:ext cx="0" cy="0"/>
          <a:chOff x="0" y="0"/>
          <a:chExt cx="0" cy="0"/>
        </a:xfrm>
      </p:grpSpPr>
      <p:pic>
        <p:nvPicPr>
          <p:cNvPr id="7" name="Picture 6" descr="overlayText.png"/>
          <p:cNvPicPr>
            <a:picLocks noChangeAspect="1"/>
          </p:cNvPicPr>
          <p:nvPr/>
        </p:nvPicPr>
        <p:blipFill>
          <a:blip r:embed="rId15"/>
          <a:stretch>
            <a:fillRect/>
          </a:stretch>
        </p:blipFill>
        <p:spPr>
          <a:xfrm>
            <a:off x="0" y="0"/>
            <a:ext cx="12192000" cy="6858000"/>
          </a:xfrm>
          <a:prstGeom prst="rect">
            <a:avLst/>
          </a:prstGeom>
        </p:spPr>
      </p:pic>
      <p:sp>
        <p:nvSpPr>
          <p:cNvPr id="2" name="Title Placeholder 1"/>
          <p:cNvSpPr>
            <a:spLocks noGrp="1"/>
          </p:cNvSpPr>
          <p:nvPr>
            <p:ph type="title"/>
          </p:nvPr>
        </p:nvSpPr>
        <p:spPr>
          <a:xfrm>
            <a:off x="1039284" y="89647"/>
            <a:ext cx="10111317"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274234" y="1600201"/>
            <a:ext cx="9643533" cy="42910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5200" y="6172201"/>
            <a:ext cx="4267200" cy="365125"/>
          </a:xfrm>
          <a:prstGeom prst="rect">
            <a:avLst/>
          </a:prstGeom>
        </p:spPr>
        <p:txBody>
          <a:bodyPr vert="horz" lIns="91440" tIns="45720" rIns="91440" bIns="45720" rtlCol="0" anchor="ctr"/>
          <a:lstStyle>
            <a:lvl1pPr algn="r">
              <a:defRPr sz="1000" b="1">
                <a:solidFill>
                  <a:schemeClr val="bg1"/>
                </a:solidFill>
              </a:defRPr>
            </a:lvl1pPr>
          </a:lstStyle>
          <a:p>
            <a:fld id="{03CEC41E-48BD-4881-B6FF-D82EEBBCD904}" type="datetimeFigureOut">
              <a:rPr lang="en-US" smtClean="0"/>
              <a:t>3/24/24</a:t>
            </a:fld>
            <a:endParaRPr lang="en-US"/>
          </a:p>
        </p:txBody>
      </p:sp>
      <p:sp>
        <p:nvSpPr>
          <p:cNvPr id="5" name="Footer Placeholder 4"/>
          <p:cNvSpPr>
            <a:spLocks noGrp="1"/>
          </p:cNvSpPr>
          <p:nvPr>
            <p:ph type="ftr" sz="quarter" idx="3"/>
          </p:nvPr>
        </p:nvSpPr>
        <p:spPr>
          <a:xfrm>
            <a:off x="609600" y="6172201"/>
            <a:ext cx="4267200" cy="365125"/>
          </a:xfrm>
          <a:prstGeom prst="rect">
            <a:avLst/>
          </a:prstGeom>
        </p:spPr>
        <p:txBody>
          <a:bodyPr vert="horz" lIns="91440" tIns="45720" rIns="91440" bIns="45720" rtlCol="0" anchor="ctr"/>
          <a:lstStyle>
            <a:lvl1pPr algn="l">
              <a:defRPr sz="1000" b="1">
                <a:solidFill>
                  <a:schemeClr val="bg1"/>
                </a:solidFill>
              </a:defRPr>
            </a:lvl1pPr>
          </a:lstStyle>
          <a:p>
            <a:endParaRPr lang="en-US"/>
          </a:p>
        </p:txBody>
      </p:sp>
      <p:sp>
        <p:nvSpPr>
          <p:cNvPr id="6" name="Slide Number Placeholder 5"/>
          <p:cNvSpPr>
            <a:spLocks noGrp="1"/>
          </p:cNvSpPr>
          <p:nvPr>
            <p:ph type="sldNum" sz="quarter" idx="4"/>
          </p:nvPr>
        </p:nvSpPr>
        <p:spPr>
          <a:xfrm>
            <a:off x="5740400" y="6172201"/>
            <a:ext cx="711200" cy="365125"/>
          </a:xfrm>
          <a:prstGeom prst="rect">
            <a:avLst/>
          </a:prstGeom>
        </p:spPr>
        <p:txBody>
          <a:bodyPr vert="horz" lIns="91440" tIns="45720" rIns="91440" bIns="45720" rtlCol="0" anchor="ctr"/>
          <a:lstStyle>
            <a:lvl1pPr algn="ctr">
              <a:defRPr sz="1000" b="1">
                <a:solidFill>
                  <a:schemeClr val="bg1"/>
                </a:solidFill>
              </a:defRPr>
            </a:lvl1pPr>
          </a:lstStyle>
          <a:p>
            <a:fld id="{459A5F39-4CE7-434C-A5CB-50A3634516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ctr" defTabSz="914400" rtl="0" eaLnBrk="1" latinLnBrk="0" hangingPunct="1">
        <a:lnSpc>
          <a:spcPct val="95000"/>
        </a:lnSpc>
        <a:spcBef>
          <a:spcPct val="0"/>
        </a:spcBef>
        <a:buNone/>
        <a:defRPr sz="4800" b="1" kern="1200">
          <a:solidFill>
            <a:schemeClr val="bg1"/>
          </a:solidFill>
          <a:effectLst>
            <a:outerShdw blurRad="101600" dist="12700" dir="3600000" algn="tl" rotWithShape="0">
              <a:prstClr val="black">
                <a:alpha val="30000"/>
              </a:prstClr>
            </a:outerShdw>
          </a:effectLst>
          <a:latin typeface="+mj-lt"/>
          <a:ea typeface="+mj-ea"/>
          <a:cs typeface="+mj-cs"/>
        </a:defRPr>
      </a:lvl1pPr>
    </p:titleStyle>
    <p:bodyStyle>
      <a:lvl1pPr marL="457200" indent="-457200" algn="l" defTabSz="914400" rtl="0" eaLnBrk="1" latinLnBrk="0" hangingPunct="1">
        <a:spcBef>
          <a:spcPts val="2000"/>
        </a:spcBef>
        <a:spcAft>
          <a:spcPts val="0"/>
        </a:spcAft>
        <a:buSzPct val="90000"/>
        <a:buFont typeface="Wingdings" pitchFamily="2" charset="2"/>
        <a:buChar char=""/>
        <a:defRPr sz="2400" kern="1200">
          <a:solidFill>
            <a:schemeClr val="bg1"/>
          </a:solidFill>
          <a:effectLst>
            <a:outerShdw blurRad="101600" dist="12700" dir="3600000" algn="tl" rotWithShape="0">
              <a:prstClr val="black">
                <a:alpha val="30000"/>
              </a:prstClr>
            </a:outerShdw>
          </a:effectLst>
          <a:latin typeface="+mn-lt"/>
          <a:ea typeface="+mn-ea"/>
          <a:cs typeface="+mn-cs"/>
        </a:defRPr>
      </a:lvl1pPr>
      <a:lvl2pPr marL="914400" indent="-457200" algn="l" defTabSz="914400" rtl="0" eaLnBrk="1" latinLnBrk="0" hangingPunct="1">
        <a:spcBef>
          <a:spcPts val="1000"/>
        </a:spcBef>
        <a:spcAft>
          <a:spcPts val="0"/>
        </a:spcAft>
        <a:buSzPct val="90000"/>
        <a:buFont typeface="Wingdings" pitchFamily="2" charset="2"/>
        <a:buChar char=""/>
        <a:defRPr sz="2200" kern="1200">
          <a:solidFill>
            <a:schemeClr val="bg1"/>
          </a:solidFill>
          <a:effectLst>
            <a:outerShdw blurRad="101600" dist="12700" dir="3600000" algn="tl" rotWithShape="0">
              <a:prstClr val="black">
                <a:alpha val="30000"/>
              </a:prstClr>
            </a:outerShdw>
          </a:effectLst>
          <a:latin typeface="+mn-lt"/>
          <a:ea typeface="+mn-ea"/>
          <a:cs typeface="+mn-cs"/>
        </a:defRPr>
      </a:lvl2pPr>
      <a:lvl3pPr marL="1371600" indent="-457200" algn="l" defTabSz="914400" rtl="0" eaLnBrk="1" latinLnBrk="0" hangingPunct="1">
        <a:spcBef>
          <a:spcPts val="1000"/>
        </a:spcBef>
        <a:spcAft>
          <a:spcPts val="0"/>
        </a:spcAft>
        <a:buSzPct val="90000"/>
        <a:buFont typeface="Wingdings" pitchFamily="2" charset="2"/>
        <a:buChar char=""/>
        <a:defRPr sz="2000" kern="1200">
          <a:solidFill>
            <a:schemeClr val="bg1"/>
          </a:solidFill>
          <a:effectLst>
            <a:outerShdw blurRad="101600" dist="12700" dir="3600000" algn="tl" rotWithShape="0">
              <a:prstClr val="black">
                <a:alpha val="30000"/>
              </a:prstClr>
            </a:outerShdw>
          </a:effectLst>
          <a:latin typeface="+mn-lt"/>
          <a:ea typeface="+mn-ea"/>
          <a:cs typeface="+mn-cs"/>
        </a:defRPr>
      </a:lvl3pPr>
      <a:lvl4pPr marL="18288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4pPr>
      <a:lvl5pPr marL="22860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5pPr>
      <a:lvl6pPr marL="2743200" indent="-457200" algn="l" defTabSz="914400" rtl="0" eaLnBrk="1" latinLnBrk="0" hangingPunct="1">
        <a:spcBef>
          <a:spcPts val="1000"/>
        </a:spcBef>
        <a:buSzPct val="90000"/>
        <a:buFont typeface="Wingdings" pitchFamily="2" charset="2"/>
        <a:buChar char="{"/>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32004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36576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4114800" indent="-457200" algn="l" defTabSz="914400" rtl="0" eaLnBrk="1" latinLnBrk="0" hangingPunct="1">
        <a:spcBef>
          <a:spcPts val="1000"/>
        </a:spcBef>
        <a:buSzPct val="90000"/>
        <a:buFont typeface="Wingdings" pitchFamily="2" charset="2"/>
        <a:buChar char="|"/>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34212" y="5804571"/>
            <a:ext cx="8723576" cy="662906"/>
          </a:xfrm>
        </p:spPr>
        <p:txBody>
          <a:bodyPr>
            <a:normAutofit/>
          </a:bodyPr>
          <a:lstStyle/>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Connecting Kids to Justice -- Day Three</a:t>
            </a:r>
          </a:p>
        </p:txBody>
      </p:sp>
      <p:sp>
        <p:nvSpPr>
          <p:cNvPr id="5" name="TextBox 4"/>
          <p:cNvSpPr txBox="1"/>
          <p:nvPr/>
        </p:nvSpPr>
        <p:spPr>
          <a:xfrm>
            <a:off x="9301392" y="5237613"/>
            <a:ext cx="184666" cy="369332"/>
          </a:xfrm>
          <a:prstGeom prst="rect">
            <a:avLst/>
          </a:prstGeom>
          <a:noFill/>
        </p:spPr>
        <p:txBody>
          <a:bodyPr wrap="none" rtlCol="0">
            <a:spAutoFit/>
          </a:bodyPr>
          <a:lstStyle/>
          <a:p>
            <a:endParaRPr lang="en-US" dirty="0"/>
          </a:p>
        </p:txBody>
      </p:sp>
      <p:pic>
        <p:nvPicPr>
          <p:cNvPr id="6" name="Picture 7"/>
          <p:cNvPicPr>
            <a:picLocks noChangeAspect="1" noChangeArrowheads="1"/>
          </p:cNvPicPr>
          <p:nvPr/>
        </p:nvPicPr>
        <p:blipFill>
          <a:blip r:embed="rId2">
            <a:biLevel thresh="75000"/>
            <a:extLst>
              <a:ext uri="{BEBA8EAE-BF5A-486C-A8C5-ECC9F3942E4B}">
                <a14:imgProps xmlns:a14="http://schemas.microsoft.com/office/drawing/2010/main">
                  <a14:imgLayer r:embed="rId3">
                    <a14:imgEffect>
                      <a14:colorTemperature colorTemp="1500"/>
                    </a14:imgEffect>
                    <a14:imgEffect>
                      <a14:saturation sat="0"/>
                    </a14:imgEffect>
                  </a14:imgLayer>
                </a14:imgProps>
              </a:ext>
            </a:extLst>
          </a:blip>
          <a:srcRect/>
          <a:stretch/>
        </p:blipFill>
        <p:spPr bwMode="auto">
          <a:xfrm>
            <a:off x="462372" y="5682052"/>
            <a:ext cx="975874" cy="9758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crs logo_CMYKwhite.ai"/>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76251" y="5041381"/>
            <a:ext cx="2163732" cy="2852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srcRect/>
          <a:stretch/>
        </p:blipFill>
        <p:spPr>
          <a:xfrm>
            <a:off x="0" y="-8959"/>
            <a:ext cx="12192000" cy="5431238"/>
          </a:xfrm>
          <a:prstGeom prst="rect">
            <a:avLst/>
          </a:prstGeom>
        </p:spPr>
      </p:pic>
    </p:spTree>
    <p:extLst>
      <p:ext uri="{BB962C8B-B14F-4D97-AF65-F5344CB8AC3E}">
        <p14:creationId xmlns:p14="http://schemas.microsoft.com/office/powerpoint/2010/main" val="955578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3550" y="471753"/>
            <a:ext cx="5756628" cy="5905324"/>
          </a:xfrm>
        </p:spPr>
        <p:txBody>
          <a:bodyPr>
            <a:noAutofit/>
          </a:bodyPr>
          <a:lstStyle/>
          <a:p>
            <a:pPr marL="0" indent="0" algn="r">
              <a:buNone/>
            </a:pPr>
            <a:r>
              <a:rPr lang="en-US" sz="4400" dirty="0"/>
              <a:t>How many of you have had a drink of water today?</a:t>
            </a:r>
          </a:p>
          <a:p>
            <a:pPr marL="0" indent="0" algn="r">
              <a:buNone/>
            </a:pPr>
            <a:r>
              <a:rPr lang="en-US" sz="4400" dirty="0"/>
              <a:t>Who has taken a bath or washed their hands today?</a:t>
            </a:r>
          </a:p>
          <a:p>
            <a:pPr marL="0" indent="0" algn="r">
              <a:buNone/>
            </a:pPr>
            <a:r>
              <a:rPr lang="en-US" sz="4400" dirty="0"/>
              <a:t>How did you get your water?</a:t>
            </a:r>
          </a:p>
        </p:txBody>
      </p:sp>
      <p:pic>
        <p:nvPicPr>
          <p:cNvPr id="5" name="Picture 4" descr="A cartoon sea animal with green leaves&#10;&#10;Description automatically generated">
            <a:extLst>
              <a:ext uri="{FF2B5EF4-FFF2-40B4-BE49-F238E27FC236}">
                <a16:creationId xmlns:a16="http://schemas.microsoft.com/office/drawing/2014/main" id="{BCB6FFBA-E46D-7232-7F1B-89A471BFC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443" y="471753"/>
            <a:ext cx="3331208" cy="5905324"/>
          </a:xfrm>
          <a:prstGeom prst="rect">
            <a:avLst/>
          </a:prstGeom>
        </p:spPr>
      </p:pic>
    </p:spTree>
    <p:extLst>
      <p:ext uri="{BB962C8B-B14F-4D97-AF65-F5344CB8AC3E}">
        <p14:creationId xmlns:p14="http://schemas.microsoft.com/office/powerpoint/2010/main" val="3266174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42681" y="366149"/>
            <a:ext cx="5146239" cy="2840514"/>
          </a:xfrm>
        </p:spPr>
        <p:txBody>
          <a:bodyPr>
            <a:normAutofit fontScale="77500" lnSpcReduction="20000"/>
          </a:bodyPr>
          <a:lstStyle/>
          <a:p>
            <a:pPr marL="0" indent="0" algn="ctr">
              <a:buNone/>
            </a:pPr>
            <a:r>
              <a:rPr lang="en-US" sz="3600" dirty="0"/>
              <a:t>For some communities in our world, getting clean water is a lot of work. </a:t>
            </a:r>
          </a:p>
          <a:p>
            <a:pPr marL="0" indent="0" algn="ctr">
              <a:buNone/>
            </a:pPr>
            <a:r>
              <a:rPr lang="en-US" sz="3600" dirty="0"/>
              <a:t>It </a:t>
            </a:r>
            <a:r>
              <a:rPr lang="en-US" sz="3600" dirty="0" err="1"/>
              <a:t>doesn</a:t>
            </a:r>
            <a:r>
              <a:rPr lang="fr-FR" sz="3600" dirty="0"/>
              <a:t>’</a:t>
            </a:r>
            <a:r>
              <a:rPr lang="en-US" sz="3600" dirty="0"/>
              <a:t>t flow from a faucet or fountain, like the water you drank or washed with today.</a:t>
            </a:r>
          </a:p>
          <a:p>
            <a:pPr marL="0" indent="0" algn="ctr">
              <a:buNone/>
            </a:pPr>
            <a:endParaRPr lang="en-US" dirty="0"/>
          </a:p>
        </p:txBody>
      </p:sp>
      <p:pic>
        <p:nvPicPr>
          <p:cNvPr id="5" name="Content Placeholder 4" descr="12745507_10153589378689545_5775989047384892156_n.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993" r="130" b="866"/>
          <a:stretch/>
        </p:blipFill>
        <p:spPr>
          <a:xfrm>
            <a:off x="6589073" y="320040"/>
            <a:ext cx="4774253" cy="3108960"/>
          </a:xfrm>
        </p:spPr>
      </p:pic>
      <p:pic>
        <p:nvPicPr>
          <p:cNvPr id="6" name="Picture 5" descr="12744409_10153589378569545_1352443875707097654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74" y="3383280"/>
            <a:ext cx="4774255" cy="3108571"/>
          </a:xfrm>
          <a:prstGeom prst="rect">
            <a:avLst/>
          </a:prstGeom>
        </p:spPr>
      </p:pic>
      <p:sp>
        <p:nvSpPr>
          <p:cNvPr id="7" name="TextBox 6"/>
          <p:cNvSpPr txBox="1"/>
          <p:nvPr/>
        </p:nvSpPr>
        <p:spPr>
          <a:xfrm>
            <a:off x="6396522" y="3812407"/>
            <a:ext cx="5159347" cy="2554545"/>
          </a:xfrm>
          <a:prstGeom prst="rect">
            <a:avLst/>
          </a:prstGeom>
          <a:noFill/>
        </p:spPr>
        <p:txBody>
          <a:bodyPr wrap="square" rtlCol="0">
            <a:spAutoFit/>
          </a:bodyPr>
          <a:lstStyle/>
          <a:p>
            <a:pPr algn="ctr"/>
            <a:r>
              <a:rPr lang="en-US" sz="4000" dirty="0">
                <a:solidFill>
                  <a:schemeClr val="bg1"/>
                </a:solidFill>
              </a:rPr>
              <a:t>We’ve also learned that in some places, water is scarce and sometimes dirty. </a:t>
            </a:r>
          </a:p>
        </p:txBody>
      </p:sp>
    </p:spTree>
    <p:extLst>
      <p:ext uri="{BB962C8B-B14F-4D97-AF65-F5344CB8AC3E}">
        <p14:creationId xmlns:p14="http://schemas.microsoft.com/office/powerpoint/2010/main" val="1573585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Turn on the Water!</a:t>
            </a:r>
          </a:p>
        </p:txBody>
      </p:sp>
      <p:sp>
        <p:nvSpPr>
          <p:cNvPr id="3" name="Content Placeholder 2"/>
          <p:cNvSpPr>
            <a:spLocks noGrp="1"/>
          </p:cNvSpPr>
          <p:nvPr>
            <p:ph idx="1"/>
          </p:nvPr>
        </p:nvSpPr>
        <p:spPr>
          <a:xfrm>
            <a:off x="4904325" y="1424307"/>
            <a:ext cx="6519411" cy="5142149"/>
          </a:xfrm>
        </p:spPr>
        <p:txBody>
          <a:bodyPr>
            <a:noAutofit/>
          </a:bodyPr>
          <a:lstStyle/>
          <a:p>
            <a:pPr marL="0" indent="0">
              <a:buNone/>
            </a:pPr>
            <a:r>
              <a:rPr lang="en-US" sz="3600" dirty="0"/>
              <a:t>The money you are bringing this week will help organizations like CRS make clean water flow! </a:t>
            </a:r>
          </a:p>
          <a:p>
            <a:pPr marL="0" indent="0">
              <a:buNone/>
            </a:pPr>
            <a:r>
              <a:rPr lang="en-US" sz="3600" dirty="0"/>
              <a:t>CRS works with communities to dig new wells or build pumps to bring clean water to families!</a:t>
            </a:r>
          </a:p>
        </p:txBody>
      </p:sp>
      <p:pic>
        <p:nvPicPr>
          <p:cNvPr id="5" name="Picture 4" descr="ethiopia_rig-200x3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284" y="1424307"/>
            <a:ext cx="3119357" cy="46790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3139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0341" y="290805"/>
            <a:ext cx="10111317" cy="1143000"/>
          </a:xfrm>
        </p:spPr>
        <p:txBody>
          <a:bodyPr/>
          <a:lstStyle/>
          <a:p>
            <a:r>
              <a:rPr lang="en-US" dirty="0"/>
              <a:t>Catholic Social Teaching</a:t>
            </a:r>
          </a:p>
        </p:txBody>
      </p:sp>
      <p:sp>
        <p:nvSpPr>
          <p:cNvPr id="3" name="Content Placeholder 2"/>
          <p:cNvSpPr>
            <a:spLocks noGrp="1"/>
          </p:cNvSpPr>
          <p:nvPr>
            <p:ph idx="1"/>
          </p:nvPr>
        </p:nvSpPr>
        <p:spPr>
          <a:xfrm>
            <a:off x="784963" y="1433805"/>
            <a:ext cx="11198268" cy="4291013"/>
          </a:xfrm>
        </p:spPr>
        <p:txBody>
          <a:bodyPr>
            <a:noAutofit/>
          </a:bodyPr>
          <a:lstStyle/>
          <a:p>
            <a:pPr marL="0" indent="0">
              <a:buNone/>
            </a:pPr>
            <a:r>
              <a:rPr lang="en-US" sz="3400" dirty="0"/>
              <a:t>Every person has a right to life.  Having clean water that is easy to get and always available helps children all over the world to live healthier, better lives. God is a friend we can trust. He has created enough resources for everyone on earth to have what they need to live, but God calls us to be his hands and feet to get resources like clean water to people who need them. We have a responsibility to share the gifts God has given us with others.</a:t>
            </a:r>
          </a:p>
        </p:txBody>
      </p:sp>
    </p:spTree>
    <p:extLst>
      <p:ext uri="{BB962C8B-B14F-4D97-AF65-F5344CB8AC3E}">
        <p14:creationId xmlns:p14="http://schemas.microsoft.com/office/powerpoint/2010/main" val="2555223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Talk About It</a:t>
            </a:r>
          </a:p>
        </p:txBody>
      </p:sp>
      <p:sp>
        <p:nvSpPr>
          <p:cNvPr id="3" name="Content Placeholder 2"/>
          <p:cNvSpPr>
            <a:spLocks noGrp="1"/>
          </p:cNvSpPr>
          <p:nvPr>
            <p:ph idx="1"/>
          </p:nvPr>
        </p:nvSpPr>
        <p:spPr>
          <a:xfrm>
            <a:off x="1039284" y="1455549"/>
            <a:ext cx="4785373" cy="4182035"/>
          </a:xfrm>
        </p:spPr>
        <p:txBody>
          <a:bodyPr>
            <a:normAutofit/>
          </a:bodyPr>
          <a:lstStyle/>
          <a:p>
            <a:pPr marL="0" indent="0">
              <a:buNone/>
            </a:pPr>
            <a:r>
              <a:rPr lang="en-US" sz="4000" dirty="0"/>
              <a:t>What does Jesus say about helping other people?</a:t>
            </a:r>
          </a:p>
          <a:p>
            <a:pPr marL="0" indent="0">
              <a:buNone/>
            </a:pPr>
            <a:r>
              <a:rPr lang="en-US" sz="4000" dirty="0"/>
              <a:t>How do we really show our love for other people?</a:t>
            </a:r>
          </a:p>
        </p:txBody>
      </p:sp>
      <p:pic>
        <p:nvPicPr>
          <p:cNvPr id="4" name="Picture 3" descr="nicaragua_waterglass-150x15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4351" y="1573116"/>
            <a:ext cx="3946899" cy="39468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40461078"/>
      </p:ext>
    </p:extLst>
  </p:cSld>
  <p:clrMapOvr>
    <a:masterClrMapping/>
  </p:clrMapOvr>
</p:sld>
</file>

<file path=ppt/theme/theme1.xml><?xml version="1.0" encoding="utf-8"?>
<a:theme xmlns:a="http://schemas.openxmlformats.org/drawingml/2006/main" name="Summer">
  <a:themeElements>
    <a:clrScheme name="Summer">
      <a:dk1>
        <a:sysClr val="windowText" lastClr="000000"/>
      </a:dk1>
      <a:lt1>
        <a:sysClr val="window" lastClr="FFFFFF"/>
      </a:lt1>
      <a:dk2>
        <a:srgbClr val="D16207"/>
      </a:dk2>
      <a:lt2>
        <a:srgbClr val="F0B31E"/>
      </a:lt2>
      <a:accent1>
        <a:srgbClr val="51A6C2"/>
      </a:accent1>
      <a:accent2>
        <a:srgbClr val="51C2A9"/>
      </a:accent2>
      <a:accent3>
        <a:srgbClr val="7EC251"/>
      </a:accent3>
      <a:accent4>
        <a:srgbClr val="E1DC53"/>
      </a:accent4>
      <a:accent5>
        <a:srgbClr val="B54721"/>
      </a:accent5>
      <a:accent6>
        <a:srgbClr val="A16BB1"/>
      </a:accent6>
      <a:hlink>
        <a:srgbClr val="A40A06"/>
      </a:hlink>
      <a:folHlink>
        <a:srgbClr val="837F16"/>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Summer">
      <a:fillStyleLst>
        <a:solidFill>
          <a:schemeClr val="phClr"/>
        </a:solidFill>
        <a:solidFill>
          <a:schemeClr val="phClr">
            <a:tint val="90000"/>
            <a:satMod val="135000"/>
          </a:schemeClr>
        </a:solidFill>
        <a:solidFill>
          <a:schemeClr val="phClr">
            <a:shade val="80000"/>
            <a:satMod val="110000"/>
          </a:schemeClr>
        </a:solidFill>
      </a:fillStyleLst>
      <a:lnStyleLst>
        <a:ln w="9525" cap="flat" cmpd="sng" algn="ctr">
          <a:solidFill>
            <a:schemeClr val="phClr">
              <a:satMod val="135000"/>
            </a:schemeClr>
          </a:solidFill>
          <a:prstDash val="solid"/>
        </a:ln>
        <a:ln w="25400" cap="flat" cmpd="sng" algn="ctr">
          <a:solidFill>
            <a:schemeClr val="phClr">
              <a:satMod val="150000"/>
            </a:schemeClr>
          </a:solidFill>
          <a:prstDash val="solid"/>
        </a:ln>
        <a:ln w="38100" cap="flat" cmpd="sng" algn="ctr">
          <a:solidFill>
            <a:schemeClr val="phClr">
              <a:satMod val="150000"/>
            </a:schemeClr>
          </a:solidFill>
          <a:prstDash val="solid"/>
        </a:ln>
      </a:lnStyleLst>
      <a:effectStyleLst>
        <a:effectStyle>
          <a:effectLst/>
        </a:effectStyle>
        <a:effectStyle>
          <a:effectLst>
            <a:outerShdw blurRad="76200" sx="101000" sy="101000" algn="ctr" rotWithShape="0">
              <a:srgbClr val="000000">
                <a:alpha val="50000"/>
              </a:srgbClr>
            </a:outerShdw>
            <a:reflection blurRad="12700" stA="20000" endPos="35000" dist="63500" dir="5400000" sy="-100000" rotWithShape="0"/>
          </a:effectLst>
        </a:effectStyle>
        <a:effectStyle>
          <a:effectLst>
            <a:outerShdw blurRad="127000" sx="103000" sy="103000" algn="ctr" rotWithShape="0">
              <a:srgbClr val="FFFFFF">
                <a:alpha val="65000"/>
              </a:srgbClr>
            </a:outerShdw>
          </a:effectLst>
          <a:scene3d>
            <a:camera prst="orthographicFront">
              <a:rot lat="0" lon="0" rev="0"/>
            </a:camera>
            <a:lightRig rig="morning" dir="t">
              <a:rot lat="0" lon="0" rev="12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gs>
            <a:gs pos="100000">
              <a:schemeClr val="tx2"/>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Summer.thmx</Template>
  <TotalTime>19789</TotalTime>
  <Words>249</Words>
  <Application>Microsoft Macintosh PowerPoint</Application>
  <PresentationFormat>Widescreen</PresentationFormat>
  <Paragraphs>15</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Century Gothic</vt:lpstr>
      <vt:lpstr>Wingdings</vt:lpstr>
      <vt:lpstr>Summer</vt:lpstr>
      <vt:lpstr>PowerPoint Presentation</vt:lpstr>
      <vt:lpstr>PowerPoint Presentation</vt:lpstr>
      <vt:lpstr>PowerPoint Presentation</vt:lpstr>
      <vt:lpstr>Turn on the Water!</vt:lpstr>
      <vt:lpstr>Catholic Social Teaching</vt:lpstr>
      <vt:lpstr>Talk About 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and Constance Carlson</dc:creator>
  <cp:lastModifiedBy>White, Joseph</cp:lastModifiedBy>
  <cp:revision>13</cp:revision>
  <dcterms:created xsi:type="dcterms:W3CDTF">2013-12-20T03:21:23Z</dcterms:created>
  <dcterms:modified xsi:type="dcterms:W3CDTF">2024-03-25T04:07:36Z</dcterms:modified>
</cp:coreProperties>
</file>