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8" r:id="rId3"/>
    <p:sldId id="260" r:id="rId4"/>
    <p:sldId id="263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0"/>
  </p:normalViewPr>
  <p:slideViewPr>
    <p:cSldViewPr snapToGrid="0" snapToObjects="1">
      <p:cViewPr varScale="1">
        <p:scale>
          <a:sx n="102" d="100"/>
          <a:sy n="102" d="100"/>
        </p:scale>
        <p:origin x="952" y="16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9284" y="1597026"/>
            <a:ext cx="10111317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9285" y="3276600"/>
            <a:ext cx="10111316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049" y="838200"/>
            <a:ext cx="463296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03856" y="838200"/>
            <a:ext cx="463296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9049" y="2474258"/>
            <a:ext cx="463296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4" y="89647"/>
            <a:ext cx="10111317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9284" y="1371600"/>
            <a:ext cx="10111317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2743200"/>
            <a:ext cx="54864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2000" y="838201"/>
            <a:ext cx="22352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283" y="838201"/>
            <a:ext cx="80264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416" y="3254189"/>
            <a:ext cx="10107168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2800" y="457200"/>
            <a:ext cx="54864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2416" y="4953000"/>
            <a:ext cx="10107168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267" y="1627188"/>
            <a:ext cx="10107168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267" y="3309411"/>
            <a:ext cx="10107168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89051" y="1600200"/>
            <a:ext cx="4706112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4706112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8288" y="1272989"/>
            <a:ext cx="4706112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8288" y="2174875"/>
            <a:ext cx="4706112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272989"/>
            <a:ext cx="4706112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4706112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049" y="838200"/>
            <a:ext cx="463296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3856" y="838200"/>
            <a:ext cx="463296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89049" y="2474258"/>
            <a:ext cx="463296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100000">
              <a:srgbClr val="0070C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284" y="89647"/>
            <a:ext cx="101113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4234" y="1600201"/>
            <a:ext cx="9643533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0" y="6172201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26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40400" y="6172201"/>
            <a:ext cx="71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4212" y="5804571"/>
            <a:ext cx="8723576" cy="66290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Connecting Kids to Justice -- Day Five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01392" y="523761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462372" y="5682052"/>
            <a:ext cx="975874" cy="97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rs logo_CMYKwhite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251" y="5041381"/>
            <a:ext cx="2163732" cy="285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-8959"/>
            <a:ext cx="12192000" cy="543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78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6767" y="767556"/>
            <a:ext cx="4877683" cy="561498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5200" dirty="0"/>
              <a:t>Our last day together at Scuba VBS!  </a:t>
            </a:r>
          </a:p>
          <a:p>
            <a:pPr marL="0" indent="0" algn="ctr">
              <a:buNone/>
            </a:pPr>
            <a:r>
              <a:rPr lang="en-US" sz="5200" dirty="0"/>
              <a:t>It’s been a “</a:t>
            </a:r>
            <a:r>
              <a:rPr lang="en-US" sz="5200" dirty="0" err="1"/>
              <a:t>splashtastic</a:t>
            </a:r>
            <a:r>
              <a:rPr lang="en-US" sz="5200" dirty="0"/>
              <a:t>” week filled with great music, friends and fun!</a:t>
            </a:r>
          </a:p>
          <a:p>
            <a:pPr marL="0" indent="0" algn="ctr">
              <a:buNone/>
            </a:pPr>
            <a:endParaRPr lang="en-US" sz="4000" dirty="0"/>
          </a:p>
        </p:txBody>
      </p:sp>
      <p:pic>
        <p:nvPicPr>
          <p:cNvPr id="5" name="Picture 4" descr="A cartoon octopus wearing goggles&#10;&#10;Description automatically generated">
            <a:extLst>
              <a:ext uri="{FF2B5EF4-FFF2-40B4-BE49-F238E27FC236}">
                <a16:creationId xmlns:a16="http://schemas.microsoft.com/office/drawing/2014/main" id="{F375395F-887C-5B70-3B56-65A2DA8BC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" y="146050"/>
            <a:ext cx="54991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53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2" y="775447"/>
            <a:ext cx="5675841" cy="1143000"/>
          </a:xfrm>
        </p:spPr>
        <p:txBody>
          <a:bodyPr/>
          <a:lstStyle/>
          <a:p>
            <a:r>
              <a:rPr lang="en-US" dirty="0"/>
              <a:t>Flowing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00939" y="775447"/>
            <a:ext cx="4386262" cy="429890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200" dirty="0"/>
              <a:t>Are you excited about the money you have collected? Your money will support families just like yours--providing them with clean water so their children can grow up to be happy, healthy and loving.  </a:t>
            </a:r>
          </a:p>
        </p:txBody>
      </p:sp>
      <p:pic>
        <p:nvPicPr>
          <p:cNvPr id="4" name="Picture 3" descr="A group of children playing with water">
            <a:extLst>
              <a:ext uri="{FF2B5EF4-FFF2-40B4-BE49-F238E27FC236}">
                <a16:creationId xmlns:a16="http://schemas.microsoft.com/office/drawing/2014/main" id="{289E8008-30EF-1B9D-35F3-FFFA7EC7A1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80" y="2367804"/>
            <a:ext cx="6157043" cy="37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18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39282" y="377746"/>
            <a:ext cx="101113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rPr>
              <a:t>Let the clean water flow!</a:t>
            </a:r>
          </a:p>
        </p:txBody>
      </p:sp>
      <p:pic>
        <p:nvPicPr>
          <p:cNvPr id="2" name="Picture 1" descr="A person washing her hands&#10;&#10;Description automatically generated">
            <a:extLst>
              <a:ext uri="{FF2B5EF4-FFF2-40B4-BE49-F238E27FC236}">
                <a16:creationId xmlns:a16="http://schemas.microsoft.com/office/drawing/2014/main" id="{05C36051-AD97-E32D-6471-40AA358DD7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4" r="1" b="12154"/>
          <a:stretch/>
        </p:blipFill>
        <p:spPr>
          <a:xfrm>
            <a:off x="1273173" y="1813143"/>
            <a:ext cx="9643533" cy="4291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0602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416" y="2954152"/>
            <a:ext cx="10107168" cy="1685365"/>
          </a:xfrm>
        </p:spPr>
        <p:txBody>
          <a:bodyPr anchor="b">
            <a:normAutofit/>
          </a:bodyPr>
          <a:lstStyle/>
          <a:p>
            <a:r>
              <a:rPr lang="en-US" dirty="0"/>
              <a:t>Catholic Social Teaching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3352800" y="510989"/>
            <a:ext cx="5486400" cy="2743200"/>
          </a:xfrm>
          <a:prstGeom prst="roundRect">
            <a:avLst>
              <a:gd name="adj" fmla="val 10888"/>
            </a:avLst>
          </a:prstGeom>
          <a:noFill/>
          <a:effectLst>
            <a:reflection blurRad="6350" stA="20000" endA="300" endPos="38500" dist="50800" dir="5400000" sy="-100000" algn="bl" rotWithShape="0"/>
          </a:effectLst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1042416" y="4782952"/>
            <a:ext cx="10107168" cy="91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  As Catholics, we know that we are all one human family, here to help each other. </a:t>
            </a:r>
          </a:p>
          <a:p>
            <a:pPr marL="0" indent="0">
              <a:buNone/>
            </a:pPr>
            <a:r>
              <a:rPr lang="en-US" sz="3200" dirty="0"/>
              <a:t>God is a friend for everyone!  </a:t>
            </a:r>
          </a:p>
        </p:txBody>
      </p:sp>
    </p:spTree>
    <p:extLst>
      <p:ext uri="{BB962C8B-B14F-4D97-AF65-F5344CB8AC3E}">
        <p14:creationId xmlns:p14="http://schemas.microsoft.com/office/powerpoint/2010/main" val="2017424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FFFED5-B942-5A87-0070-5AF0CB8D0D4E}"/>
              </a:ext>
            </a:extLst>
          </p:cNvPr>
          <p:cNvSpPr txBox="1"/>
          <p:nvPr/>
        </p:nvSpPr>
        <p:spPr>
          <a:xfrm>
            <a:off x="846137" y="683558"/>
            <a:ext cx="4632960" cy="1619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rPr>
              <a:t>Talk About It</a:t>
            </a:r>
          </a:p>
          <a:p>
            <a:pPr algn="ctr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</a:pPr>
            <a:endParaRPr lang="en-US" sz="3000" b="1" kern="1200" dirty="0">
              <a:solidFill>
                <a:schemeClr val="bg1"/>
              </a:solidFill>
              <a:effectLst>
                <a:outerShdw blurRad="101600" dist="12700" dir="3600000" algn="tl" rotWithShape="0">
                  <a:prstClr val="black">
                    <a:alpha val="3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group of young girls walking&#10;&#10;Description automatically generated">
            <a:extLst>
              <a:ext uri="{FF2B5EF4-FFF2-40B4-BE49-F238E27FC236}">
                <a16:creationId xmlns:a16="http://schemas.microsoft.com/office/drawing/2014/main" id="{A5E25BF9-A4E9-0421-33D7-22365EB962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6" r="3518"/>
          <a:stretch/>
        </p:blipFill>
        <p:spPr>
          <a:xfrm>
            <a:off x="5922009" y="466724"/>
            <a:ext cx="5781548" cy="5705475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846137" y="2302807"/>
            <a:ext cx="4632960" cy="3869392"/>
          </a:xfr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algn="l">
              <a:spcBef>
                <a:spcPts val="2000"/>
              </a:spcBef>
            </a:pPr>
            <a:r>
              <a:rPr lang="en-US" sz="6700" kern="1200" dirty="0"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rPr>
              <a:t>How can we continue to help people and share God’s goodness after VBS?  </a:t>
            </a:r>
          </a:p>
          <a:p>
            <a:pPr algn="l">
              <a:spcBef>
                <a:spcPts val="2000"/>
              </a:spcBef>
            </a:pPr>
            <a:r>
              <a:rPr lang="en-US" sz="6700" kern="1200" dirty="0"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rPr>
              <a:t>Do any of you have any good ideas to share? </a:t>
            </a:r>
          </a:p>
          <a:p>
            <a:pPr>
              <a:spcBef>
                <a:spcPts val="2000"/>
              </a:spcBef>
            </a:pPr>
            <a:endParaRPr lang="en-US" kern="1200" dirty="0">
              <a:effectLst>
                <a:outerShdw blurRad="101600" dist="12700" dir="3600000" algn="tl" rotWithShape="0">
                  <a:prstClr val="black">
                    <a:alpha val="30000"/>
                  </a:prst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9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40340" y="202381"/>
            <a:ext cx="10111317" cy="1653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rPr>
              <a:t>It’s been a wonderful week at Scuba VBS. </a:t>
            </a:r>
          </a:p>
          <a:p>
            <a:pPr algn="ctr">
              <a:lnSpc>
                <a:spcPct val="9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rPr>
              <a:t>Thank you for making a difference!</a:t>
            </a:r>
          </a:p>
        </p:txBody>
      </p:sp>
      <p:pic>
        <p:nvPicPr>
          <p:cNvPr id="7" name="Content Placeholder 6" descr="A group of children standing next to a water tower&#10;&#10;Description automatically generated">
            <a:extLst>
              <a:ext uri="{FF2B5EF4-FFF2-40B4-BE49-F238E27FC236}">
                <a16:creationId xmlns:a16="http://schemas.microsoft.com/office/drawing/2014/main" id="{84D9B4E1-9947-F5B3-54CA-0631BD569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3" r="1" b="10616"/>
          <a:stretch/>
        </p:blipFill>
        <p:spPr>
          <a:xfrm>
            <a:off x="1274231" y="1975200"/>
            <a:ext cx="9643533" cy="4291013"/>
          </a:xfrm>
          <a:noFill/>
        </p:spPr>
      </p:pic>
    </p:spTree>
    <p:extLst>
      <p:ext uri="{BB962C8B-B14F-4D97-AF65-F5344CB8AC3E}">
        <p14:creationId xmlns:p14="http://schemas.microsoft.com/office/powerpoint/2010/main" val="2933598099"/>
      </p:ext>
    </p:extLst>
  </p:cSld>
  <p:clrMapOvr>
    <a:masterClrMapping/>
  </p:clrMapOvr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Summer.thmx</Template>
  <TotalTime>290</TotalTime>
  <Words>151</Words>
  <Application>Microsoft Macintosh PowerPoint</Application>
  <PresentationFormat>Widescreen</PresentationFormat>
  <Paragraphs>14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Century Gothic</vt:lpstr>
      <vt:lpstr>Wingdings</vt:lpstr>
      <vt:lpstr>Summer</vt:lpstr>
      <vt:lpstr>PowerPoint Presentation</vt:lpstr>
      <vt:lpstr>PowerPoint Presentation</vt:lpstr>
      <vt:lpstr>Flowing Water</vt:lpstr>
      <vt:lpstr>PowerPoint Presentation</vt:lpstr>
      <vt:lpstr>Catholic Social Teaching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and Constance Carlson</dc:creator>
  <cp:lastModifiedBy>White, Joseph</cp:lastModifiedBy>
  <cp:revision>17</cp:revision>
  <dcterms:created xsi:type="dcterms:W3CDTF">2013-12-26T17:02:45Z</dcterms:created>
  <dcterms:modified xsi:type="dcterms:W3CDTF">2024-03-24T20:12:37Z</dcterms:modified>
</cp:coreProperties>
</file>