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59" r:id="rId18"/>
    <p:sldId id="25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48"/>
    <a:srgbClr val="006666"/>
    <a:srgbClr val="008080"/>
    <a:srgbClr val="006699"/>
    <a:srgbClr val="339966"/>
    <a:srgbClr val="00CC66"/>
    <a:srgbClr val="000066"/>
    <a:srgbClr val="CC0099"/>
    <a:srgbClr val="9900CC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8D692-2C7E-A970-7D31-8487CEAB63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E39A25-E8A3-3B8D-360F-0CE9C9871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88C1F-272E-4B49-E6B2-82E9456E6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32455-EB8D-6F7F-75FF-01BD122A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C6462-6863-CD07-9BBF-005A5E9D5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31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80585-7EB0-1ED4-5C67-7BF849A29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8520FF-93F2-FB0A-8822-C9378C8DC1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A064F-176B-7C28-A195-A9519FEC6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7F180-3DE4-1964-35D9-54348DBC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E7FDA-9C55-86D3-8E1F-926BCDEA8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20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988F4C-F019-CEEC-BCA4-BD20AD2A43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B079F-6242-EF98-2ED0-FF240768D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8D2E-53AC-CF09-FBD2-692CCC5F3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569A9-E923-5166-6B4E-11B6AC985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21569-6143-EE0C-D2B6-ECF61DC5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2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F33FB-3743-AAC6-F49E-400607D41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E22AD-C70E-518E-03B3-F95119EEB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02302-D57A-1DA3-4731-8E9B4C95B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08EE2-8DC8-D25F-919C-69D38C8BB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A6A0D-6039-CFEE-DCC1-B75E44693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52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9185B-0CAA-51F7-0687-874167279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4F76E-C6C9-846D-BF27-99A681C1A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F7CC3-47FD-E37B-24E2-52EE716A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BD2C1-DE7C-B053-AF6A-7AC81AC6D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D046F-8653-9D26-EFB5-40AAB7CE8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37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AFF95-9D3B-E053-47E1-FE5E49227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E79F1-7495-3683-2B9D-74125E2388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E28AC2-32CA-BD62-31A5-EE1B7D520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0A3133-1D5D-50F0-03F5-694C1713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4A07ED-228E-6F45-CB13-0DFAD28E2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FEC789-AA5C-8C0E-A3D8-643772B22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8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50BAC-1A34-D648-46AB-FE0F7822E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8FE04-7A2E-279F-188B-9EB5BBB68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79DD9D-88F9-31DF-C76E-3ED107C10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14C942-00C4-F9D0-9A83-CC318CD695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71E013-5036-B8B9-3A1D-8E9ADF1F0F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FB1CB9-0980-A2A1-BF70-863F3FD8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2CFA9D-AF34-A96E-48C9-0E551A033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567EE6-EFD4-18D0-A485-7A5E397C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5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0C9E-4E1A-3433-B8D7-0D6A29FD2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FEB0A5-29A2-C9EE-C247-E3DBAC850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3698C7-7CF2-0E77-01D6-31270A528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90BA6-36F0-61DB-988F-587839E28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27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AB8C59-719F-347F-11B4-38A15699F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D67A1C-731F-E545-5126-4CF0DE55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7E747D-3164-CAD5-ED36-C4F5BAEB3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2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92166-7EF5-A92D-210B-FD8E1235A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F654D-7EB7-3B5D-0D3B-822B97856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29AA1E-6366-AFE2-0452-9DB9109E6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F494DC-6650-40DA-3703-188E510B3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D5B7D-732A-4A1B-3F0D-58B73C090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10FDFF-ABFA-ABD1-E88C-BDB931178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29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8E121-809F-CA07-947B-C6AFED378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DFDEDE-CB04-7FFD-57AD-7BC26EEFCB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65277-6819-9142-0E02-1809B9411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6C1A57-F81D-8901-97A7-243A64156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85BA3-DA68-39FF-7E89-3D8AAA07A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3D4483-D3DD-E740-984C-D083BD55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3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CF3457-C92B-BBD6-1E43-05B9882A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CF3D4D-101B-F413-6217-9665F6674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10A52-D296-6718-9113-D9D43E6DF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DF54FA-C564-4CF7-B05B-72B79F9CF225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C27B0-C932-97D7-714A-AD51B47E4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92CA3-C93E-E137-124A-DDE366C1F9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BF52C-3F8A-4ACD-B72F-C4C942F40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1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rtoon of a person and a deer&#10;&#10;Description automatically generated">
            <a:extLst>
              <a:ext uri="{FF2B5EF4-FFF2-40B4-BE49-F238E27FC236}">
                <a16:creationId xmlns:a16="http://schemas.microsoft.com/office/drawing/2014/main" id="{2DA1078E-52BE-FC22-CDA2-3C50D41FE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True North Spotlight Drama DAY 1_OSV">
            <a:hlinkClick r:id="" action="ppaction://media"/>
            <a:extLst>
              <a:ext uri="{FF2B5EF4-FFF2-40B4-BE49-F238E27FC236}">
                <a16:creationId xmlns:a16="http://schemas.microsoft.com/office/drawing/2014/main" id="{12B5004D-8B1B-EB9B-9499-7A41090992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" y="59405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9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3A812-EBFF-3CB3-76FF-8FA55DA7A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6B431227-51FE-180B-BE5B-9A50124B9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77801E7-7AF7-13F3-B116-75F666108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FD85AD-D68C-61CB-85AD-B866C7356B70}"/>
              </a:ext>
            </a:extLst>
          </p:cNvPr>
          <p:cNvSpPr txBox="1"/>
          <p:nvPr/>
        </p:nvSpPr>
        <p:spPr>
          <a:xfrm>
            <a:off x="3878167" y="3199143"/>
            <a:ext cx="44356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couple of kids with their hands above their eyes as if looking for something</a:t>
            </a:r>
          </a:p>
        </p:txBody>
      </p:sp>
    </p:spTree>
    <p:extLst>
      <p:ext uri="{BB962C8B-B14F-4D97-AF65-F5344CB8AC3E}">
        <p14:creationId xmlns:p14="http://schemas.microsoft.com/office/powerpoint/2010/main" val="376235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0BF1D-FE71-BB30-13C9-73FC8BA6D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0F990AF8-6B14-4183-673D-3C582CE91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553981B-3075-FE66-EB00-5F35D390C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27CA2A-3F4C-753A-4C18-F4B9C9E1AACC}"/>
              </a:ext>
            </a:extLst>
          </p:cNvPr>
          <p:cNvSpPr txBox="1"/>
          <p:nvPr/>
        </p:nvSpPr>
        <p:spPr>
          <a:xfrm>
            <a:off x="4223499" y="3199143"/>
            <a:ext cx="3744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helping another child stand up</a:t>
            </a:r>
          </a:p>
        </p:txBody>
      </p:sp>
    </p:spTree>
    <p:extLst>
      <p:ext uri="{BB962C8B-B14F-4D97-AF65-F5344CB8AC3E}">
        <p14:creationId xmlns:p14="http://schemas.microsoft.com/office/powerpoint/2010/main" val="197939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29FB0-177B-A261-4062-F7239B658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39319C5B-CE3F-74C4-36F6-FA730CBF1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C2EB3A85-313B-8B0D-5A66-559680AA2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BD6F57-A96B-D18A-60A0-2D88B6DD5B90}"/>
              </a:ext>
            </a:extLst>
          </p:cNvPr>
          <p:cNvSpPr txBox="1"/>
          <p:nvPr/>
        </p:nvSpPr>
        <p:spPr>
          <a:xfrm>
            <a:off x="4189452" y="3199143"/>
            <a:ext cx="38130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hugging a knee as if it was injured</a:t>
            </a:r>
          </a:p>
        </p:txBody>
      </p:sp>
    </p:spTree>
    <p:extLst>
      <p:ext uri="{BB962C8B-B14F-4D97-AF65-F5344CB8AC3E}">
        <p14:creationId xmlns:p14="http://schemas.microsoft.com/office/powerpoint/2010/main" val="417203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57412-3258-47CB-F17C-B751589F9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AB4756CA-D63C-3E61-0D27-8B5AC1310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ADFE3370-0319-C919-4D33-7408534CA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FD3F69-5045-DB0D-CCFA-E00A03891FA5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looking up to the sky</a:t>
            </a:r>
          </a:p>
        </p:txBody>
      </p:sp>
    </p:spTree>
    <p:extLst>
      <p:ext uri="{BB962C8B-B14F-4D97-AF65-F5344CB8AC3E}">
        <p14:creationId xmlns:p14="http://schemas.microsoft.com/office/powerpoint/2010/main" val="161347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200C6-3232-57E0-A97B-886196D9E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0B22926A-FC3F-C32D-7E78-443DACEAA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2AAFB577-6F16-24BC-D598-7193EF457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7A41B5-17A9-A20C-9B9F-03594AA5A10B}"/>
              </a:ext>
            </a:extLst>
          </p:cNvPr>
          <p:cNvSpPr txBox="1"/>
          <p:nvPr/>
        </p:nvSpPr>
        <p:spPr>
          <a:xfrm>
            <a:off x="3941397" y="3199143"/>
            <a:ext cx="43092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group of kids laughing, with another child in front being left out</a:t>
            </a:r>
          </a:p>
        </p:txBody>
      </p:sp>
    </p:spTree>
    <p:extLst>
      <p:ext uri="{BB962C8B-B14F-4D97-AF65-F5344CB8AC3E}">
        <p14:creationId xmlns:p14="http://schemas.microsoft.com/office/powerpoint/2010/main" val="398015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C0D63-2434-3517-4197-BD7BFEAA2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BD91F04-D7A8-7D7C-8FA0-AABC16D9C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DC2D1553-0A63-772F-17FB-4EE79908B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C25E24-298C-C7F8-A26B-E66C337DB695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Kids pointing to their heads</a:t>
            </a:r>
          </a:p>
        </p:txBody>
      </p:sp>
    </p:spTree>
    <p:extLst>
      <p:ext uri="{BB962C8B-B14F-4D97-AF65-F5344CB8AC3E}">
        <p14:creationId xmlns:p14="http://schemas.microsoft.com/office/powerpoint/2010/main" val="97990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B027C-3C89-1B74-66F9-8BD0E1F72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53E6A9E6-14A5-7759-DCB0-C721AA602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690FCB85-927A-6F3D-131C-8BC8F3A03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1D582A-E4ED-E65D-22B9-2B5BF1EEA7F0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praying</a:t>
            </a:r>
          </a:p>
        </p:txBody>
      </p:sp>
    </p:spTree>
    <p:extLst>
      <p:ext uri="{BB962C8B-B14F-4D97-AF65-F5344CB8AC3E}">
        <p14:creationId xmlns:p14="http://schemas.microsoft.com/office/powerpoint/2010/main" val="177267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4C0ED-A0F9-697A-37DA-1BB7254FA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animal with text&#10;&#10;Description automatically generated">
            <a:extLst>
              <a:ext uri="{FF2B5EF4-FFF2-40B4-BE49-F238E27FC236}">
                <a16:creationId xmlns:a16="http://schemas.microsoft.com/office/drawing/2014/main" id="{EA71A69F-F25A-F1FB-07C2-36555D40B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96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96F7C9-DAE3-C9FF-8E2D-F3CC301CB6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2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1514F91-0E34-B591-54AD-8EB54247B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2F466DA-60EB-FFB0-5408-CDB35A9CF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CAE85-9EE2-22A8-A9CB-A4824BAB7FA1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making a grossed-out face</a:t>
            </a:r>
          </a:p>
        </p:txBody>
      </p:sp>
    </p:spTree>
    <p:extLst>
      <p:ext uri="{BB962C8B-B14F-4D97-AF65-F5344CB8AC3E}">
        <p14:creationId xmlns:p14="http://schemas.microsoft.com/office/powerpoint/2010/main" val="33054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500"/>
    </mc:Choice>
    <mc:Fallback xmlns="">
      <p:transition spd="slow" advClick="0" advTm="95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C855B-6604-CDAC-5814-93B9B8BF3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2E0A398B-F203-B711-300B-6C91091F5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403C32C-9058-DCEF-52C8-208BF36DF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BBB6F1-D76E-4479-D574-3088846C2382}"/>
              </a:ext>
            </a:extLst>
          </p:cNvPr>
          <p:cNvSpPr txBox="1"/>
          <p:nvPr/>
        </p:nvSpPr>
        <p:spPr>
          <a:xfrm>
            <a:off x="4349959" y="3199143"/>
            <a:ext cx="34920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with a pointer finger in the air</a:t>
            </a:r>
          </a:p>
        </p:txBody>
      </p:sp>
    </p:spTree>
    <p:extLst>
      <p:ext uri="{BB962C8B-B14F-4D97-AF65-F5344CB8AC3E}">
        <p14:creationId xmlns:p14="http://schemas.microsoft.com/office/powerpoint/2010/main" val="313865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500"/>
    </mc:Choice>
    <mc:Fallback xmlns="">
      <p:transition spd="slow" advClick="0" advTm="105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1E91D-AACD-4E07-E1BE-AE312D083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C0FB2F49-5C1F-4D25-21AF-9DCEBE3CC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6D17CFB-EFB6-BAAE-5D35-0C2CB7C04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0C83A8-3163-70DE-DE13-16A968D53685}"/>
              </a:ext>
            </a:extLst>
          </p:cNvPr>
          <p:cNvSpPr txBox="1"/>
          <p:nvPr/>
        </p:nvSpPr>
        <p:spPr>
          <a:xfrm>
            <a:off x="4649971" y="3199143"/>
            <a:ext cx="2892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Two kids talking</a:t>
            </a:r>
          </a:p>
        </p:txBody>
      </p:sp>
    </p:spTree>
    <p:extLst>
      <p:ext uri="{BB962C8B-B14F-4D97-AF65-F5344CB8AC3E}">
        <p14:creationId xmlns:p14="http://schemas.microsoft.com/office/powerpoint/2010/main" val="244749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8AB94-A752-E8F3-400D-E0C3CC46C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1E07CB69-A12E-235F-4B5D-1CFF4C2B8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2E0CC292-1D1F-9FAE-895C-9AF1D795C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18FF0F-A85E-769B-4630-C3A9CB9B79DE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group of kids shrugging</a:t>
            </a:r>
          </a:p>
        </p:txBody>
      </p:sp>
    </p:spTree>
    <p:extLst>
      <p:ext uri="{BB962C8B-B14F-4D97-AF65-F5344CB8AC3E}">
        <p14:creationId xmlns:p14="http://schemas.microsoft.com/office/powerpoint/2010/main" val="47603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6A10-A997-A036-13A7-2F9580612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94C7C9DA-328A-7F0B-45F3-3BCB05DDF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23866F70-DCDF-54AD-131C-6FAB52715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F09617-1D06-7315-074F-F668372ED8B4}"/>
              </a:ext>
            </a:extLst>
          </p:cNvPr>
          <p:cNvSpPr txBox="1"/>
          <p:nvPr/>
        </p:nvSpPr>
        <p:spPr>
          <a:xfrm>
            <a:off x="4306184" y="3199143"/>
            <a:ext cx="3579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Two or three kids looking up to the sky</a:t>
            </a:r>
          </a:p>
        </p:txBody>
      </p:sp>
    </p:spTree>
    <p:extLst>
      <p:ext uri="{BB962C8B-B14F-4D97-AF65-F5344CB8AC3E}">
        <p14:creationId xmlns:p14="http://schemas.microsoft.com/office/powerpoint/2010/main" val="351158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EFA65-6140-989B-6A47-465B2F35E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0F5B6AF7-B3ED-82A3-556C-1FEF9723C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025658C8-A215-0BC8-1F34-7F1DE1726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24B2CD-9551-6B9B-A4FC-9D500DC78578}"/>
              </a:ext>
            </a:extLst>
          </p:cNvPr>
          <p:cNvSpPr txBox="1"/>
          <p:nvPr/>
        </p:nvSpPr>
        <p:spPr>
          <a:xfrm>
            <a:off x="3479333" y="3199143"/>
            <a:ext cx="52333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with thumbs linked and fingers out to look like a bird, standing behind another child</a:t>
            </a:r>
          </a:p>
        </p:txBody>
      </p:sp>
    </p:spTree>
    <p:extLst>
      <p:ext uri="{BB962C8B-B14F-4D97-AF65-F5344CB8AC3E}">
        <p14:creationId xmlns:p14="http://schemas.microsoft.com/office/powerpoint/2010/main" val="148110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C1A92-AFA7-567C-33F0-1904C612E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7CFF3073-A8F3-58A7-CD86-8C5062E37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E0203410-3B25-77EA-C138-C5CD256AD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97D8A7-607E-1F41-1A12-F6A1CD73CE26}"/>
              </a:ext>
            </a:extLst>
          </p:cNvPr>
          <p:cNvSpPr txBox="1"/>
          <p:nvPr/>
        </p:nvSpPr>
        <p:spPr>
          <a:xfrm>
            <a:off x="3620384" y="3199143"/>
            <a:ext cx="49512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child holding a cooling rack (representing prison bars) in front of face, pouting**</a:t>
            </a:r>
          </a:p>
        </p:txBody>
      </p:sp>
    </p:spTree>
    <p:extLst>
      <p:ext uri="{BB962C8B-B14F-4D97-AF65-F5344CB8AC3E}">
        <p14:creationId xmlns:p14="http://schemas.microsoft.com/office/powerpoint/2010/main" val="342493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E128B-6CB6-9476-DAA6-98ACDD7A9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rectangular object&#10;&#10;Description automatically generated">
            <a:extLst>
              <a:ext uri="{FF2B5EF4-FFF2-40B4-BE49-F238E27FC236}">
                <a16:creationId xmlns:a16="http://schemas.microsoft.com/office/drawing/2014/main" id="{E3E8AF04-4118-3B5F-57B6-E186ED749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amera with a black background&#10;&#10;Description automatically generated">
            <a:extLst>
              <a:ext uri="{FF2B5EF4-FFF2-40B4-BE49-F238E27FC236}">
                <a16:creationId xmlns:a16="http://schemas.microsoft.com/office/drawing/2014/main" id="{F9D50B03-20A9-06E4-4665-E150601382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525" y="2170299"/>
            <a:ext cx="1428949" cy="10288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C26AAB-C5DC-3867-E1F0-84D13160D3EE}"/>
              </a:ext>
            </a:extLst>
          </p:cNvPr>
          <p:cNvSpPr txBox="1"/>
          <p:nvPr/>
        </p:nvSpPr>
        <p:spPr>
          <a:xfrm>
            <a:off x="4649971" y="3199143"/>
            <a:ext cx="289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couple of kids shrugging</a:t>
            </a:r>
          </a:p>
        </p:txBody>
      </p:sp>
    </p:spTree>
    <p:extLst>
      <p:ext uri="{BB962C8B-B14F-4D97-AF65-F5344CB8AC3E}">
        <p14:creationId xmlns:p14="http://schemas.microsoft.com/office/powerpoint/2010/main" val="250362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133</Words>
  <Application>Microsoft Office PowerPoint</Application>
  <PresentationFormat>Widescreen</PresentationFormat>
  <Paragraphs>15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Micaiah Lee</dc:creator>
  <cp:lastModifiedBy>Micaiah Lee</cp:lastModifiedBy>
  <cp:revision>4</cp:revision>
  <dcterms:created xsi:type="dcterms:W3CDTF">2024-12-09T20:18:16Z</dcterms:created>
  <dcterms:modified xsi:type="dcterms:W3CDTF">2025-01-15T19:03:41Z</dcterms:modified>
</cp:coreProperties>
</file>