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48" r:id="rId2"/>
  </p:sldMasterIdLst>
  <p:sldIdLst>
    <p:sldId id="256" r:id="rId3"/>
    <p:sldId id="258" r:id="rId4"/>
    <p:sldId id="261" r:id="rId5"/>
    <p:sldId id="262" r:id="rId6"/>
    <p:sldId id="263" r:id="rId7"/>
    <p:sldId id="264" r:id="rId8"/>
    <p:sldId id="278" r:id="rId9"/>
    <p:sldId id="265" r:id="rId10"/>
    <p:sldId id="266" r:id="rId11"/>
    <p:sldId id="277" r:id="rId12"/>
    <p:sldId id="279" r:id="rId13"/>
    <p:sldId id="274" r:id="rId14"/>
    <p:sldId id="275" r:id="rId15"/>
    <p:sldId id="276" r:id="rId16"/>
    <p:sldId id="272" r:id="rId17"/>
    <p:sldId id="273" r:id="rId18"/>
    <p:sldId id="267" r:id="rId19"/>
    <p:sldId id="268" r:id="rId20"/>
    <p:sldId id="269" r:id="rId21"/>
    <p:sldId id="270" r:id="rId22"/>
    <p:sldId id="271" r:id="rId23"/>
    <p:sldId id="259" r:id="rId24"/>
    <p:sldId id="260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846"/>
    <a:srgbClr val="006260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0889D-7971-9FC0-253A-F7B0BF3092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ED9A58-6F6E-C122-216C-79076BDF81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3C20C7-D4FF-5D5F-6625-A819E095F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3B0E-2EF1-4193-8817-73523AA1210B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0F58AB-5DD8-3A1C-BEE7-B14AA8DC2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673B35-C2C1-7C44-6D96-BE7B93601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BD53-EEE8-4020-8356-52EE6D75E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940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22DBB-90FA-6D1E-BA70-001FE7539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3D1823-1170-A8E0-A33F-6EB00A77D1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FDF20E-7778-4E0F-2E6E-C95052AC5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3B0E-2EF1-4193-8817-73523AA1210B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303D81-F0B8-7371-0A96-1F9C091CB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245A76-6C98-E1DC-6262-6CC7BDF3C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BD53-EEE8-4020-8356-52EE6D75E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170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887C5-9B86-3CFB-E1D2-DB28A35543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95F0B9-572A-CF62-D96E-8CCA6C987D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711257-B118-FA0E-1458-EFE329F10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3B0E-2EF1-4193-8817-73523AA1210B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6D163B-1F11-5CC3-388F-C06973580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72E7B3-5C9E-3219-EF65-10BC12F9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BD53-EEE8-4020-8356-52EE6D75E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9044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F33FB-3743-AAC6-F49E-400607D41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8E22AD-C70E-518E-03B3-F95119EEB8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002302-D57A-1DA3-4731-8E9B4C95B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F54FA-C564-4CF7-B05B-72B79F9CF225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208EE2-8DC8-D25F-919C-69D38C8BB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2A6A0D-6039-CFEE-DCC1-B75E44693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F52C-3F8A-4ACD-B72F-C4C942F40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0523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0889D-7971-9FC0-253A-F7B0BF3092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ED9A58-6F6E-C122-216C-79076BDF81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3C20C7-D4FF-5D5F-6625-A819E095F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3B0E-2EF1-4193-8817-73523AA1210B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0F58AB-5DD8-3A1C-BEE7-B14AA8DC2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673B35-C2C1-7C44-6D96-BE7B93601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BD53-EEE8-4020-8356-52EE6D75E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319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2F934F-007B-EE65-C20D-5CB30FA53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CEEBE5-16E4-4613-D4B4-5F41882DF1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3AB15-5466-EF04-A3B7-145A91AE9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3B0E-2EF1-4193-8817-73523AA1210B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CE24AB-833D-31DF-E56B-41EC94EB7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AACB81-0EDF-08C3-6E29-931053041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BD53-EEE8-4020-8356-52EE6D75E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883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C7B6F-36F9-3515-28D2-396CDF238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5441BC-C417-D14D-69B6-E2DCBE702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9CFC9D-E191-523C-79BA-D23E16C42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3B0E-2EF1-4193-8817-73523AA1210B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03B5C7-A4F2-F376-0749-D196CB920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8C770C-EA97-D8EB-57E1-8B30FEC7B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BD53-EEE8-4020-8356-52EE6D75E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763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53F53-9FAA-4538-4AE2-20E3D5ED2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0F2CE1-366B-0D46-EF1B-7A85C45E4D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1225B0-8FDD-3821-74C8-41F9919BA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7AA45F-774A-3486-7EF8-3B71E099B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3B0E-2EF1-4193-8817-73523AA1210B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F5766C-139F-E715-ADA0-11B479E9F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56BB84-B1E2-AD0D-6228-34D6EE7AD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BD53-EEE8-4020-8356-52EE6D75E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633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05A01-324D-8A69-537E-60BF979F5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5686BF-072C-0405-E33A-74F376B004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23C894-AC08-92D5-CE04-786184D9C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DA4A90-CD25-36CC-3B86-7C861C7773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314801-7D2D-22AC-7055-AB63D6E604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7F4D404-3B63-C3D5-B264-E4B19738C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3B0E-2EF1-4193-8817-73523AA1210B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26E48F-70C2-F4D0-11C5-B0C1717DF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256980-8472-4D53-FE41-D59F453B1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BD53-EEE8-4020-8356-52EE6D75E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458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A2F01-F9D6-D342-7A24-870C5DF01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BDF964-F167-C7E1-8D1A-174DBBB88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3B0E-2EF1-4193-8817-73523AA1210B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28D277-72FA-C0CA-2C13-F0C4F1831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9DCA67-0C24-FC3C-08B1-5C353CB77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BD53-EEE8-4020-8356-52EE6D75E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496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E58648-01A9-CEBB-C6A6-8A531A5A8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3B0E-2EF1-4193-8817-73523AA1210B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FF46E8-B839-6404-8877-2D249ADB3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238B6B-FBC0-9AE3-9CA7-8682FEA3A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BD53-EEE8-4020-8356-52EE6D75E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972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C7274-2448-8176-3F20-6B997A2DC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DB3B2B-3CFB-E3CB-0C30-16596CFC2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495EAC-F368-2AB0-D705-9CD95AEB5E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1A37F6-8091-9E93-44E0-225C6EDEC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3B0E-2EF1-4193-8817-73523AA1210B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4B73E0-702A-8F25-1603-20ACDA79C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45B5EF-6C8A-AF15-A228-BCE8E0520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BD53-EEE8-4020-8356-52EE6D75E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799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B7A3E-ED88-AC34-FDA6-8AAF8F035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FBB87C-24D3-4068-EE25-46224A6A9A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102C35-B0AC-505A-B42B-0EC6D9F58C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FDECBF-DE31-68C9-FF2B-31037F4BB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3B0E-2EF1-4193-8817-73523AA1210B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75776F-E053-87C6-F4AF-4ECCA31C3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4AC490-1913-9C91-948C-21C60980C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ABD53-EEE8-4020-8356-52EE6D75E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097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8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1194F4-54F5-FC59-EBCF-8B4037BF8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83B40E-4D8D-4AF2-43D7-4084C9DD9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A41A93-267C-CFA9-82F9-3BBC63120E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A73B0E-2EF1-4193-8817-73523AA1210B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05552E-001A-5633-8EF7-264C234143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EB58CE-3757-1569-801B-43833F1B15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9ABD53-EEE8-4020-8356-52EE6D75E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354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8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CF3457-C92B-BBD6-1E43-05B9882AA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CF3D4D-101B-F413-6217-9665F6674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10A52-D296-6718-9113-D9D43E6DF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4DF54FA-C564-4CF7-B05B-72B79F9CF225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CC27B0-C932-97D7-714A-AD51B47E4F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692CA3-C93E-E137-124A-DDE366C1F9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CBF52C-3F8A-4ACD-B72F-C4C942F40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510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 sheep&#10;&#10;Description automatically generated">
            <a:extLst>
              <a:ext uri="{FF2B5EF4-FFF2-40B4-BE49-F238E27FC236}">
                <a16:creationId xmlns:a16="http://schemas.microsoft.com/office/drawing/2014/main" id="{FDC5BD59-E5FD-3879-5E3B-2EB049656A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3" name="True North Spotlight Drama DAY 2_OSV">
            <a:hlinkClick r:id="" action="ppaction://media"/>
            <a:extLst>
              <a:ext uri="{FF2B5EF4-FFF2-40B4-BE49-F238E27FC236}">
                <a16:creationId xmlns:a16="http://schemas.microsoft.com/office/drawing/2014/main" id="{FB78CD6D-7E46-16D6-FFAE-F66A8260D9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1104" y="59405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171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C0F53D-CCC4-D713-F502-7D99EA068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8DA58767-183F-981F-F4F6-FAC3910EA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B40369B8-E9A3-B431-276D-469F72EA17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C7E35D-1F91-921A-ED17-A9D85B8E0ED9}"/>
              </a:ext>
            </a:extLst>
          </p:cNvPr>
          <p:cNvSpPr txBox="1"/>
          <p:nvPr/>
        </p:nvSpPr>
        <p:spPr>
          <a:xfrm>
            <a:off x="3884153" y="3199143"/>
            <a:ext cx="44236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cupping an ear, with a stuffed sheep somewhere in the frame**</a:t>
            </a:r>
          </a:p>
        </p:txBody>
      </p:sp>
    </p:spTree>
    <p:extLst>
      <p:ext uri="{BB962C8B-B14F-4D97-AF65-F5344CB8AC3E}">
        <p14:creationId xmlns:p14="http://schemas.microsoft.com/office/powerpoint/2010/main" val="160973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72CCC-A06F-C0B8-52DB-64DBA201C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B3E40888-F072-C39F-057B-6D4CA4AE66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E4C5A19A-5398-7635-B5BD-0BC1F5B893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232C02-5ED9-13A5-8D7D-361A08F0DAE6}"/>
              </a:ext>
            </a:extLst>
          </p:cNvPr>
          <p:cNvSpPr txBox="1"/>
          <p:nvPr/>
        </p:nvSpPr>
        <p:spPr>
          <a:xfrm>
            <a:off x="3833912" y="3199143"/>
            <a:ext cx="45241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dancing around, holding the stuffed sheep**</a:t>
            </a:r>
          </a:p>
        </p:txBody>
      </p:sp>
    </p:spTree>
    <p:extLst>
      <p:ext uri="{BB962C8B-B14F-4D97-AF65-F5344CB8AC3E}">
        <p14:creationId xmlns:p14="http://schemas.microsoft.com/office/powerpoint/2010/main" val="312604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AF676-0764-8501-525B-FA161E1F9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22F62AEF-3C69-E96C-2E49-71C9E5A7D9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A17ED086-1F3B-63E6-3573-422D6BDCFB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7EE556D-9BAB-79B5-12CC-0742E8D28DB7}"/>
              </a:ext>
            </a:extLst>
          </p:cNvPr>
          <p:cNvSpPr txBox="1"/>
          <p:nvPr/>
        </p:nvSpPr>
        <p:spPr>
          <a:xfrm>
            <a:off x="3854008" y="3199143"/>
            <a:ext cx="44839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hugging themselves, with a stuffed sheep somewhere in the frame**</a:t>
            </a:r>
          </a:p>
        </p:txBody>
      </p:sp>
    </p:spTree>
    <p:extLst>
      <p:ext uri="{BB962C8B-B14F-4D97-AF65-F5344CB8AC3E}">
        <p14:creationId xmlns:p14="http://schemas.microsoft.com/office/powerpoint/2010/main" val="197037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500"/>
    </mc:Choice>
    <mc:Fallback xmlns="">
      <p:transition spd="slow" advClick="0" advTm="35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9BE3A0-FDC9-212D-4C3E-534C0648AF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ADCB046B-BE0D-7021-E4DB-15BBA202CB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53622AF6-DCD1-556B-D0B6-79535523F0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B1F1ED1-05C9-73A0-F775-5E1D9B7BD784}"/>
              </a:ext>
            </a:extLst>
          </p:cNvPr>
          <p:cNvSpPr txBox="1"/>
          <p:nvPr/>
        </p:nvSpPr>
        <p:spPr>
          <a:xfrm>
            <a:off x="3306373" y="3199143"/>
            <a:ext cx="55792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couple of kids putting their arms around a third child, with a stuffed sheep somewhere in the frame**</a:t>
            </a:r>
          </a:p>
        </p:txBody>
      </p:sp>
    </p:spTree>
    <p:extLst>
      <p:ext uri="{BB962C8B-B14F-4D97-AF65-F5344CB8AC3E}">
        <p14:creationId xmlns:p14="http://schemas.microsoft.com/office/powerpoint/2010/main" val="80959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500"/>
    </mc:Choice>
    <mc:Fallback xmlns="">
      <p:transition spd="slow" advClick="0" advTm="35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CE8B26-0C1B-9D4A-922B-80E8BCAD83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CB0442B2-3C28-CCFD-C02B-6CB016367E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89E596C6-C160-B414-C6EE-23597AF35B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CCA2BD-916C-ABB8-9B99-85CC6D0AD20E}"/>
              </a:ext>
            </a:extLst>
          </p:cNvPr>
          <p:cNvSpPr txBox="1"/>
          <p:nvPr/>
        </p:nvSpPr>
        <p:spPr>
          <a:xfrm>
            <a:off x="3874105" y="3199143"/>
            <a:ext cx="44437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making a worried face, with a stuffed sheep somewhere in the frame**</a:t>
            </a:r>
          </a:p>
        </p:txBody>
      </p:sp>
    </p:spTree>
    <p:extLst>
      <p:ext uri="{BB962C8B-B14F-4D97-AF65-F5344CB8AC3E}">
        <p14:creationId xmlns:p14="http://schemas.microsoft.com/office/powerpoint/2010/main" val="258169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D8D09A-00E3-6BA5-AD24-180A351E3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A1A7F1F1-F294-B881-302D-C71C73A9BB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E516AA4A-2CB1-106D-F1CF-B1548DC50F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ADA4A24-3C67-E194-78CC-0790924ABE6C}"/>
              </a:ext>
            </a:extLst>
          </p:cNvPr>
          <p:cNvSpPr txBox="1"/>
          <p:nvPr/>
        </p:nvSpPr>
        <p:spPr>
          <a:xfrm>
            <a:off x="3914299" y="3199143"/>
            <a:ext cx="4363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posed like a bird, with a stuffed sheep somewhere in the frame**</a:t>
            </a:r>
          </a:p>
        </p:txBody>
      </p:sp>
    </p:spTree>
    <p:extLst>
      <p:ext uri="{BB962C8B-B14F-4D97-AF65-F5344CB8AC3E}">
        <p14:creationId xmlns:p14="http://schemas.microsoft.com/office/powerpoint/2010/main" val="771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7E1F3F-2F7B-04C1-7957-580FF60763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3C946519-7EB8-E2D9-3E6D-E8365981D8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34F03BED-F67A-B94F-9815-7843F762CE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BF5E762-F763-2A11-6719-6A96EDFB3DBA}"/>
              </a:ext>
            </a:extLst>
          </p:cNvPr>
          <p:cNvSpPr txBox="1"/>
          <p:nvPr/>
        </p:nvSpPr>
        <p:spPr>
          <a:xfrm>
            <a:off x="3904250" y="3199143"/>
            <a:ext cx="438349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looking at a flower, with a stuffed sheep somewhere in the frame**</a:t>
            </a:r>
          </a:p>
        </p:txBody>
      </p:sp>
    </p:spTree>
    <p:extLst>
      <p:ext uri="{BB962C8B-B14F-4D97-AF65-F5344CB8AC3E}">
        <p14:creationId xmlns:p14="http://schemas.microsoft.com/office/powerpoint/2010/main" val="127615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54142-C499-D1F8-8CDD-85728B5D9E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6BA81F3C-3B96-7863-3716-0F6E6AE020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A9DE7A94-3F22-AB94-7634-BB1E34E28C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2E99941-3F91-AF13-BE4D-93684548A54D}"/>
              </a:ext>
            </a:extLst>
          </p:cNvPr>
          <p:cNvSpPr txBox="1"/>
          <p:nvPr/>
        </p:nvSpPr>
        <p:spPr>
          <a:xfrm>
            <a:off x="3854008" y="3199143"/>
            <a:ext cx="44839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jumping up and down, with a stuffed sheep somewhere in the frame**</a:t>
            </a:r>
          </a:p>
        </p:txBody>
      </p:sp>
    </p:spTree>
    <p:extLst>
      <p:ext uri="{BB962C8B-B14F-4D97-AF65-F5344CB8AC3E}">
        <p14:creationId xmlns:p14="http://schemas.microsoft.com/office/powerpoint/2010/main" val="213217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C3309-3DE8-5478-6ADF-A4CDF8C854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59F9F942-CD3F-AA76-8755-2C60A6E79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C79D4D21-210E-D841-D5FA-8CFBC20069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D7B792-A856-72DA-A6CA-9DAC537CB4FC}"/>
              </a:ext>
            </a:extLst>
          </p:cNvPr>
          <p:cNvSpPr txBox="1"/>
          <p:nvPr/>
        </p:nvSpPr>
        <p:spPr>
          <a:xfrm>
            <a:off x="3909274" y="3199143"/>
            <a:ext cx="43734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high-fiving, with a stuffed sheep somewhere in the frame**</a:t>
            </a:r>
          </a:p>
        </p:txBody>
      </p:sp>
    </p:spTree>
    <p:extLst>
      <p:ext uri="{BB962C8B-B14F-4D97-AF65-F5344CB8AC3E}">
        <p14:creationId xmlns:p14="http://schemas.microsoft.com/office/powerpoint/2010/main" val="416277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76B56E-5624-BC76-AC3F-E3411DC0F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7A78894C-2975-935D-04FB-ADBEE8740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1BE923B9-7877-3CF3-967E-DA66679097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5EF6E27-E5BF-A93F-39EA-D7744CCBBCE8}"/>
              </a:ext>
            </a:extLst>
          </p:cNvPr>
          <p:cNvSpPr txBox="1"/>
          <p:nvPr/>
        </p:nvSpPr>
        <p:spPr>
          <a:xfrm>
            <a:off x="3086984" y="3199143"/>
            <a:ext cx="60180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Two kids pretending to yell and point angrily at each other, with a stuffed sheep somewhere in the frame**</a:t>
            </a:r>
          </a:p>
        </p:txBody>
      </p:sp>
    </p:spTree>
    <p:extLst>
      <p:ext uri="{BB962C8B-B14F-4D97-AF65-F5344CB8AC3E}">
        <p14:creationId xmlns:p14="http://schemas.microsoft.com/office/powerpoint/2010/main" val="339725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71514F91-0E34-B591-54AD-8EB54247B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E2F466DA-60EB-FFB0-5408-CDB35A9CF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1CAE85-9EE2-22A8-A9CB-A4824BAB7FA1}"/>
              </a:ext>
            </a:extLst>
          </p:cNvPr>
          <p:cNvSpPr txBox="1"/>
          <p:nvPr/>
        </p:nvSpPr>
        <p:spPr>
          <a:xfrm>
            <a:off x="3403273" y="3199143"/>
            <a:ext cx="53854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Four kids each looking in a different direction, with a stuffed sheep somewhere in the frame**</a:t>
            </a:r>
          </a:p>
        </p:txBody>
      </p:sp>
    </p:spTree>
    <p:extLst>
      <p:ext uri="{BB962C8B-B14F-4D97-AF65-F5344CB8AC3E}">
        <p14:creationId xmlns:p14="http://schemas.microsoft.com/office/powerpoint/2010/main" val="421912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6000"/>
    </mc:Choice>
    <mc:Fallback xmlns="">
      <p:transition spd="slow" advClick="0" advTm="16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EC77F7-68E4-D060-0E65-5A13A28BC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EB73543F-62D2-5D2B-0E2F-E42103891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99E9FC2D-F264-51AF-A975-361AD5152D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8211799-B47A-B11F-ADB0-3CB2B882B7E2}"/>
              </a:ext>
            </a:extLst>
          </p:cNvPr>
          <p:cNvSpPr txBox="1"/>
          <p:nvPr/>
        </p:nvSpPr>
        <p:spPr>
          <a:xfrm>
            <a:off x="3909274" y="3199143"/>
            <a:ext cx="43734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sitting alone, with a stuffed sheep somewhere in the frame**</a:t>
            </a:r>
          </a:p>
        </p:txBody>
      </p:sp>
    </p:spTree>
    <p:extLst>
      <p:ext uri="{BB962C8B-B14F-4D97-AF65-F5344CB8AC3E}">
        <p14:creationId xmlns:p14="http://schemas.microsoft.com/office/powerpoint/2010/main" val="102183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0BE264-D184-B9FD-2DE5-F3B752FAF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02790189-CE75-6131-BA01-FCA0B96A3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64CD75BF-399B-E29F-ABD5-F936B7001F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FE9BD77-8840-2055-2D96-4211DA3A40DF}"/>
              </a:ext>
            </a:extLst>
          </p:cNvPr>
          <p:cNvSpPr txBox="1"/>
          <p:nvPr/>
        </p:nvSpPr>
        <p:spPr>
          <a:xfrm>
            <a:off x="3371688" y="3199143"/>
            <a:ext cx="54486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few kids pointing and laughing at another child, with a stuffed sheep somewhere in the frame**</a:t>
            </a:r>
          </a:p>
        </p:txBody>
      </p:sp>
    </p:spTree>
    <p:extLst>
      <p:ext uri="{BB962C8B-B14F-4D97-AF65-F5344CB8AC3E}">
        <p14:creationId xmlns:p14="http://schemas.microsoft.com/office/powerpoint/2010/main" val="413177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D25264-407F-D6B1-98AE-79D25E23A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rab with a crab claw&#10;&#10;Description automatically generated">
            <a:extLst>
              <a:ext uri="{FF2B5EF4-FFF2-40B4-BE49-F238E27FC236}">
                <a16:creationId xmlns:a16="http://schemas.microsoft.com/office/drawing/2014/main" id="{9345B18B-B17B-21FC-0907-D0632FFAC4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53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8ACBAF-0B39-BF44-A537-4D465F4B5E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rab with a crab claw&#10;&#10;Description automatically generated">
            <a:extLst>
              <a:ext uri="{FF2B5EF4-FFF2-40B4-BE49-F238E27FC236}">
                <a16:creationId xmlns:a16="http://schemas.microsoft.com/office/drawing/2014/main" id="{60C77E4B-BC71-409A-C43E-CCA654DAED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661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133D5E-4476-0A45-24A6-99F2A2E07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33601AB1-1AF4-B945-B99E-323E9BED6C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DEBC5E10-EAE0-0928-5340-71BACC8432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0DBBB67-DB0D-3B33-EC6C-904E0BCAC4B7}"/>
              </a:ext>
            </a:extLst>
          </p:cNvPr>
          <p:cNvSpPr txBox="1"/>
          <p:nvPr/>
        </p:nvSpPr>
        <p:spPr>
          <a:xfrm>
            <a:off x="3476124" y="3199143"/>
            <a:ext cx="52397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holding the extra stuffed animals, with a stuffed sheep somewhere in the background**</a:t>
            </a:r>
          </a:p>
        </p:txBody>
      </p:sp>
    </p:spTree>
    <p:extLst>
      <p:ext uri="{BB962C8B-B14F-4D97-AF65-F5344CB8AC3E}">
        <p14:creationId xmlns:p14="http://schemas.microsoft.com/office/powerpoint/2010/main" val="294774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98715C-348C-C2EB-61A1-94692A512C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9665D7E9-EEB1-339C-90B0-7A37A64B9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780FF60C-BB27-E466-A6CC-75E651CE30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2CA80E6-AB11-CC16-58C1-D696B7C6A41F}"/>
              </a:ext>
            </a:extLst>
          </p:cNvPr>
          <p:cNvSpPr txBox="1"/>
          <p:nvPr/>
        </p:nvSpPr>
        <p:spPr>
          <a:xfrm>
            <a:off x="4105217" y="3199143"/>
            <a:ext cx="39815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looking all over for a stuffed sheep, which is visible in the frame**</a:t>
            </a:r>
          </a:p>
        </p:txBody>
      </p:sp>
    </p:spTree>
    <p:extLst>
      <p:ext uri="{BB962C8B-B14F-4D97-AF65-F5344CB8AC3E}">
        <p14:creationId xmlns:p14="http://schemas.microsoft.com/office/powerpoint/2010/main" val="34925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6CBEC-E691-F07B-1A68-54BA75DF61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59970E7C-D823-10E8-82F3-4AC0D78E70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6D55D6B9-5DFB-1C18-EEE0-96F6349E00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E2CF200-7A72-F67B-F4AD-DC7C886AA84E}"/>
              </a:ext>
            </a:extLst>
          </p:cNvPr>
          <p:cNvSpPr txBox="1"/>
          <p:nvPr/>
        </p:nvSpPr>
        <p:spPr>
          <a:xfrm>
            <a:off x="3376712" y="3199143"/>
            <a:ext cx="54385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peeking out from a corner of your church, with a stuffed sheep somewhere in the frame**</a:t>
            </a:r>
          </a:p>
        </p:txBody>
      </p:sp>
    </p:spTree>
    <p:extLst>
      <p:ext uri="{BB962C8B-B14F-4D97-AF65-F5344CB8AC3E}">
        <p14:creationId xmlns:p14="http://schemas.microsoft.com/office/powerpoint/2010/main" val="265849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D010D9-73A1-118B-6699-346FD3FDC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EF6AD558-F2BC-B0A6-F05B-F6A07B0D78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77C56506-B5DB-F7D7-ABDD-CA4A3ACF96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5429289-7DFB-6F94-ABB4-75A2D0778FCC}"/>
              </a:ext>
            </a:extLst>
          </p:cNvPr>
          <p:cNvSpPr txBox="1"/>
          <p:nvPr/>
        </p:nvSpPr>
        <p:spPr>
          <a:xfrm>
            <a:off x="3607824" y="3199143"/>
            <a:ext cx="49763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poking out from behind a tree, with a stuffed sheep somewhere in the frame**</a:t>
            </a:r>
          </a:p>
        </p:txBody>
      </p:sp>
    </p:spTree>
    <p:extLst>
      <p:ext uri="{BB962C8B-B14F-4D97-AF65-F5344CB8AC3E}">
        <p14:creationId xmlns:p14="http://schemas.microsoft.com/office/powerpoint/2010/main" val="273237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CFD5F-7407-CE29-9BAA-3B092D6475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1E22C2AE-D9F5-C015-D407-2812A7529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5DCB67DA-6A75-7640-49B4-D737D429AE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BE6D1B6-0E2A-166D-4832-4EA22E52F93B}"/>
              </a:ext>
            </a:extLst>
          </p:cNvPr>
          <p:cNvSpPr txBox="1"/>
          <p:nvPr/>
        </p:nvSpPr>
        <p:spPr>
          <a:xfrm>
            <a:off x="3457099" y="3199143"/>
            <a:ext cx="5277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shivering in an oversize winter coat, with a stuffed sheep somewhere in the frame**</a:t>
            </a:r>
          </a:p>
        </p:txBody>
      </p:sp>
    </p:spTree>
    <p:extLst>
      <p:ext uri="{BB962C8B-B14F-4D97-AF65-F5344CB8AC3E}">
        <p14:creationId xmlns:p14="http://schemas.microsoft.com/office/powerpoint/2010/main" val="105435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90B686-CD34-C2D9-42FE-7D3E0AAF61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297A5228-A02B-9E95-92FF-CFCACA65D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B17DBBE3-51B5-A730-D008-11635BED4D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D8CEA31-9E5F-9A7E-75FB-F3E3C2BD890E}"/>
              </a:ext>
            </a:extLst>
          </p:cNvPr>
          <p:cNvSpPr txBox="1"/>
          <p:nvPr/>
        </p:nvSpPr>
        <p:spPr>
          <a:xfrm>
            <a:off x="3768597" y="3199143"/>
            <a:ext cx="46548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looking at a group of kids, with a stuffed sheep somewhere in the frame**</a:t>
            </a:r>
          </a:p>
        </p:txBody>
      </p:sp>
    </p:spTree>
    <p:extLst>
      <p:ext uri="{BB962C8B-B14F-4D97-AF65-F5344CB8AC3E}">
        <p14:creationId xmlns:p14="http://schemas.microsoft.com/office/powerpoint/2010/main" val="247843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8F969-0081-F523-E9FC-541612469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2E9B116E-6AFB-FA68-2B1C-45B6DED0E8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971080B6-DFAC-60AF-2446-5B7C178773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6811010-11DA-7B06-6CA1-BD965570DF46}"/>
              </a:ext>
            </a:extLst>
          </p:cNvPr>
          <p:cNvSpPr txBox="1"/>
          <p:nvPr/>
        </p:nvSpPr>
        <p:spPr>
          <a:xfrm>
            <a:off x="3632945" y="3199143"/>
            <a:ext cx="49261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looking and pointing up, with a stuffed sheep somewhere in the frame**</a:t>
            </a:r>
          </a:p>
        </p:txBody>
      </p:sp>
    </p:spTree>
    <p:extLst>
      <p:ext uri="{BB962C8B-B14F-4D97-AF65-F5344CB8AC3E}">
        <p14:creationId xmlns:p14="http://schemas.microsoft.com/office/powerpoint/2010/main" val="390320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327</Words>
  <Application>Microsoft Office PowerPoint</Application>
  <PresentationFormat>Widescreen</PresentationFormat>
  <Paragraphs>20</Paragraphs>
  <Slides>23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Aptos</vt:lpstr>
      <vt:lpstr>Aptos Display</vt:lpstr>
      <vt:lpstr>Arial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Micaiah Lee</dc:creator>
  <cp:lastModifiedBy>Micaiah Lee</cp:lastModifiedBy>
  <cp:revision>4</cp:revision>
  <dcterms:created xsi:type="dcterms:W3CDTF">2024-12-09T21:10:05Z</dcterms:created>
  <dcterms:modified xsi:type="dcterms:W3CDTF">2025-01-15T19:04:17Z</dcterms:modified>
</cp:coreProperties>
</file>