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57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48"/>
    <a:srgbClr val="005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70C53-26DD-0404-93CB-AB25DF463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F1E855-BA1A-B1CC-2E84-C6B036A3F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FA39E5-7E5D-49F4-38B4-D6E0883C5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8CD3B-C75C-F480-58B3-9B5E57880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FB556F-E419-BDCF-DEA0-1D729EB5D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09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E41A7-9753-4387-689D-CC7B2CCD3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E96C80-6D60-5F96-BE0C-0A30BCCE3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C8DE3-AB9A-D69B-049A-E52701C10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7C301-9405-D527-782B-16A6D73C2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E3957-5733-7469-3051-58CBBE491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4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E4C40D-8C72-2016-CE1A-2D9066FDCA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533DD0-9DCD-FE26-3771-0ED577D51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5E8FE-2620-A4DE-8FD8-CC804B4D6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E6644-68FF-1880-1D81-69676AC8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31E23-3A08-A50C-23D3-B4C91184B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74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FBDBF-F88F-3308-BD4C-30EEE3D6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9E87E-F879-29C9-B2FB-BEC119C01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89E82-BC5D-5D65-97FA-77BDF7333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14EB0-D0C7-8D89-A5B5-1894ABD7B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1BEDF-BD77-84C7-3B08-23EFA3576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28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66E6-2280-4C34-3BA9-E6077F043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931640-BCDD-9266-6B8B-169EAB55C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00C78-B5FF-3ECB-DA71-77DD57A99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EB2F8-CB5E-A427-F256-2313BBBA6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8F386-FA03-6CC7-33D8-7F6A94705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62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94AB4-0BAF-FB1F-2281-5FE0AA248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C845D-F9B5-E88E-4066-BB3DD6BBFB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8526D2-2FCE-9F38-51E5-76E2D5C38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CB3EAB-E310-03C7-849C-45B602DF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03C047-D8E4-607D-B9E0-3A2BC217C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72ADB3-8143-EE17-7EC6-B814B6D24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592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8CC3D-9E93-00E2-297D-C9426DF6E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1A604-FFB0-1951-77D1-473D4B56E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279CAB-1D4E-D910-4F6D-E90FED0A9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88CC92-C99A-DDC8-6DBB-4FDC8D9715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338918-C4E3-13B7-E3F7-A7E441B4C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8977F-7FFB-0690-E088-A1C6071E7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40FE60-3194-304B-2658-FD3092C51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25593-71F1-8F9E-685C-06F87837B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09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54D69-B821-6D99-FB7F-D0DAF4341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315752-90EE-B965-1ABC-1C85F9D9A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8C436-D3ED-1122-E0DC-93E6F1753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C32A7F-1724-0965-72BA-7EB3305F2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5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FED26D-4A6C-5ED6-A4BD-FD98A2E53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ECBDF3-D9DA-27A7-3D4C-6FDFDF25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6FC0A4-E44B-A897-4A69-D191A51D2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32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0086A-D7BD-AF8F-CADC-2819DCD44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4837C-466E-7002-D8FB-5E1EA9030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DAADB-3DB6-8F11-06D9-72BA65CC3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DCFA1-41E8-6227-D0EB-F54072CCC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4F40CB-BDFE-D9D9-E474-D5FD49023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A04FD5-AE2E-CEFE-16FA-59BB9CE3D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23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6A1AC-C990-EFCD-B2F6-667B61F13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F0C97-9A54-F24A-6A3A-9AE1D7B81C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8FDED-E95B-41FB-FD40-81E1C0CD2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777AEC-D2E9-68A4-499C-CAAEB6AC0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EF4113-8C35-F9EC-98AD-59DB18C05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2C9F26-041F-7309-34AC-B5EBD3247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D9DFE-0B74-5F7E-7D26-D5BA64B76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93CA9-B145-034C-A64C-AF4C277CA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67849-B740-B3C3-4409-2BD484126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F02B81-1EB0-45B2-8BD5-B886DED53FA6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82158-2B98-E728-EF9E-7A32B72F6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DBCE4-4D68-568B-D89C-9DDC99BE1B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EBF26C-6C71-4F6C-B125-17BFBB77E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2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B0F4AC-A8BC-CBD7-C46A-078ED7D97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True North Spotlight Drama DAY 4">
            <a:hlinkClick r:id="" action="ppaction://media"/>
            <a:extLst>
              <a:ext uri="{FF2B5EF4-FFF2-40B4-BE49-F238E27FC236}">
                <a16:creationId xmlns:a16="http://schemas.microsoft.com/office/drawing/2014/main" id="{CD9E3FC9-C56C-C423-20D7-D31AA7296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816" y="5867400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AF5412-FE8E-3EA0-E90E-A40BBC2DB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4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8768A-51C8-70C0-CB6F-14958B3EB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1313758-2C41-51AA-DCAA-5AD748448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1A0FA683-4919-7970-85F1-DF2A65065C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2199C6-652B-1869-8E54-0F8C63AD3503}"/>
              </a:ext>
            </a:extLst>
          </p:cNvPr>
          <p:cNvSpPr txBox="1"/>
          <p:nvPr/>
        </p:nvSpPr>
        <p:spPr>
          <a:xfrm>
            <a:off x="4233227" y="3199143"/>
            <a:ext cx="3725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gruff with hands on their hips</a:t>
            </a:r>
          </a:p>
        </p:txBody>
      </p:sp>
    </p:spTree>
    <p:extLst>
      <p:ext uri="{BB962C8B-B14F-4D97-AF65-F5344CB8AC3E}">
        <p14:creationId xmlns:p14="http://schemas.microsoft.com/office/powerpoint/2010/main" val="383523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FCEA-ABFC-6963-0DEB-2705CA95F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B2C12B6-FF39-3CCD-1BC9-7DB001B51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A12AFA5-4CDC-990C-A4AE-6FAA41E05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AA0834-3477-69F8-00EE-53D328CD74B2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making a grossed-out face</a:t>
            </a:r>
          </a:p>
        </p:txBody>
      </p:sp>
      <p:pic>
        <p:nvPicPr>
          <p:cNvPr id="3" name="Picture 2" descr="A wooden cross with mountains and northern lights&#10;&#10;Description automatically generated">
            <a:extLst>
              <a:ext uri="{FF2B5EF4-FFF2-40B4-BE49-F238E27FC236}">
                <a16:creationId xmlns:a16="http://schemas.microsoft.com/office/drawing/2014/main" id="{3D26483C-7FE7-183A-F7F4-F5644CB5A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4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2C1C6-25B7-052E-A850-02202EBE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A6F38B9-069B-E403-9D45-9D63CA139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7C6E7D2-A9DF-83E8-A99C-BCE88DBEA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56BA7C-0193-3937-DA4F-CE1D17C017BF}"/>
              </a:ext>
            </a:extLst>
          </p:cNvPr>
          <p:cNvSpPr txBox="1"/>
          <p:nvPr/>
        </p:nvSpPr>
        <p:spPr>
          <a:xfrm>
            <a:off x="3990035" y="3199143"/>
            <a:ext cx="42119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kneeling with heads bowed to the ground</a:t>
            </a:r>
          </a:p>
        </p:txBody>
      </p:sp>
    </p:spTree>
    <p:extLst>
      <p:ext uri="{BB962C8B-B14F-4D97-AF65-F5344CB8AC3E}">
        <p14:creationId xmlns:p14="http://schemas.microsoft.com/office/powerpoint/2010/main" val="210083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92ABE-D298-22FD-428D-8A8285906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CBBD5DA-8189-BD26-A7C1-EF8D9E09C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E7B23D7-5BBF-A01F-53B5-87AAA5D17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1405B6-A7FD-BBCE-BCD5-CCFC86B4B00E}"/>
              </a:ext>
            </a:extLst>
          </p:cNvPr>
          <p:cNvSpPr txBox="1"/>
          <p:nvPr/>
        </p:nvSpPr>
        <p:spPr>
          <a:xfrm>
            <a:off x="4442371" y="3199143"/>
            <a:ext cx="3307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each holding up three fingers</a:t>
            </a:r>
          </a:p>
        </p:txBody>
      </p:sp>
    </p:spTree>
    <p:extLst>
      <p:ext uri="{BB962C8B-B14F-4D97-AF65-F5344CB8AC3E}">
        <p14:creationId xmlns:p14="http://schemas.microsoft.com/office/powerpoint/2010/main" val="1675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EF522-1D5D-CCA4-D55B-22FDFF12C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B0C0A924-9E48-5CFE-56CC-4D07EA52A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A6FDDFB6-B96A-2C75-8976-93A44832F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B54C2-88EB-77F3-372D-20B9353976F9}"/>
              </a:ext>
            </a:extLst>
          </p:cNvPr>
          <p:cNvSpPr txBox="1"/>
          <p:nvPr/>
        </p:nvSpPr>
        <p:spPr>
          <a:xfrm>
            <a:off x="4330503" y="3199143"/>
            <a:ext cx="3530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surprised with hands on their cheeks</a:t>
            </a:r>
          </a:p>
        </p:txBody>
      </p:sp>
    </p:spTree>
    <p:extLst>
      <p:ext uri="{BB962C8B-B14F-4D97-AF65-F5344CB8AC3E}">
        <p14:creationId xmlns:p14="http://schemas.microsoft.com/office/powerpoint/2010/main" val="144073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D8539-B51A-1833-BD9A-875D55D11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EF2C1B0-9479-77A3-EEA4-0D8E11CAF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9EB4A26-8269-E6AE-3AEF-B78FE853D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49FC33-284D-32CE-CCD6-61315DA79858}"/>
              </a:ext>
            </a:extLst>
          </p:cNvPr>
          <p:cNvSpPr txBox="1"/>
          <p:nvPr/>
        </p:nvSpPr>
        <p:spPr>
          <a:xfrm>
            <a:off x="4408325" y="3199143"/>
            <a:ext cx="3375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Happy kids clapping and cheering</a:t>
            </a:r>
          </a:p>
        </p:txBody>
      </p:sp>
    </p:spTree>
    <p:extLst>
      <p:ext uri="{BB962C8B-B14F-4D97-AF65-F5344CB8AC3E}">
        <p14:creationId xmlns:p14="http://schemas.microsoft.com/office/powerpoint/2010/main" val="277813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36DBA-EC5D-01B4-CD3E-94CC69FA3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1B45E9D-1AD3-4C7A-21D0-6F64D088C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417C077A-C7BF-610D-A864-3975B85B66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43D0F8-1134-DC1E-2DE7-7C96065AE3A9}"/>
              </a:ext>
            </a:extLst>
          </p:cNvPr>
          <p:cNvSpPr txBox="1"/>
          <p:nvPr/>
        </p:nvSpPr>
        <p:spPr>
          <a:xfrm>
            <a:off x="4369414" y="3199143"/>
            <a:ext cx="34531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Bigger group of happy kids clapping and cheering</a:t>
            </a:r>
          </a:p>
        </p:txBody>
      </p:sp>
    </p:spTree>
    <p:extLst>
      <p:ext uri="{BB962C8B-B14F-4D97-AF65-F5344CB8AC3E}">
        <p14:creationId xmlns:p14="http://schemas.microsoft.com/office/powerpoint/2010/main" val="111004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D386F-63C8-9F6A-4F6E-CC9B5D528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EA80A42-BD05-5030-62FA-A8C7FB79C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EFF5259-1FF7-C64C-C183-983A828A3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D86553-D148-DA51-7E54-39BB343C736C}"/>
              </a:ext>
            </a:extLst>
          </p:cNvPr>
          <p:cNvSpPr txBox="1"/>
          <p:nvPr/>
        </p:nvSpPr>
        <p:spPr>
          <a:xfrm>
            <a:off x="4165133" y="3199143"/>
            <a:ext cx="3861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kneeling in prayer</a:t>
            </a:r>
          </a:p>
        </p:txBody>
      </p:sp>
    </p:spTree>
    <p:extLst>
      <p:ext uri="{BB962C8B-B14F-4D97-AF65-F5344CB8AC3E}">
        <p14:creationId xmlns:p14="http://schemas.microsoft.com/office/powerpoint/2010/main" val="392721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8701-4CA2-55A4-4327-A8BD3281C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6A1FEF69-E336-F08A-9022-A40D6C54D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24A79A1-FE3A-7010-F4A0-3DB7C74680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41E07E-57E1-5415-B7EB-CED191F499BC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giving each other high-fives</a:t>
            </a:r>
          </a:p>
        </p:txBody>
      </p:sp>
    </p:spTree>
    <p:extLst>
      <p:ext uri="{BB962C8B-B14F-4D97-AF65-F5344CB8AC3E}">
        <p14:creationId xmlns:p14="http://schemas.microsoft.com/office/powerpoint/2010/main" val="265873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F9455-2915-75D4-B367-DB03D7E80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D3A1D79-88E9-F26B-49BD-92AF9F517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31D501C1-979C-68DF-D42C-A259508C3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49D923-F096-914C-EF60-765CF8478048}"/>
              </a:ext>
            </a:extLst>
          </p:cNvPr>
          <p:cNvSpPr txBox="1"/>
          <p:nvPr/>
        </p:nvSpPr>
        <p:spPr>
          <a:xfrm>
            <a:off x="4315912" y="3199143"/>
            <a:ext cx="35601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kids giving each other high-fives</a:t>
            </a:r>
          </a:p>
        </p:txBody>
      </p:sp>
    </p:spTree>
    <p:extLst>
      <p:ext uri="{BB962C8B-B14F-4D97-AF65-F5344CB8AC3E}">
        <p14:creationId xmlns:p14="http://schemas.microsoft.com/office/powerpoint/2010/main" val="39645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514F91-0E34-B591-54AD-8EB54247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2F466DA-60EB-FFB0-5408-CDB35A9CF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CAE85-9EE2-22A8-A9CB-A4824BAB7FA1}"/>
              </a:ext>
            </a:extLst>
          </p:cNvPr>
          <p:cNvSpPr txBox="1"/>
          <p:nvPr/>
        </p:nvSpPr>
        <p:spPr>
          <a:xfrm>
            <a:off x="3844120" y="3199143"/>
            <a:ext cx="45037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pointing to a passage in an open Bible**</a:t>
            </a:r>
          </a:p>
        </p:txBody>
      </p:sp>
    </p:spTree>
    <p:extLst>
      <p:ext uri="{BB962C8B-B14F-4D97-AF65-F5344CB8AC3E}">
        <p14:creationId xmlns:p14="http://schemas.microsoft.com/office/powerpoint/2010/main" val="33054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DA2656-3C86-DB99-43BA-076B374B3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6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CCAA5-9CD8-3B47-C4D8-4D7032728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ird flying in the sky&#10;&#10;Description automatically generated">
            <a:extLst>
              <a:ext uri="{FF2B5EF4-FFF2-40B4-BE49-F238E27FC236}">
                <a16:creationId xmlns:a16="http://schemas.microsoft.com/office/drawing/2014/main" id="{D860955C-704C-7256-17AF-957E14400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8313C-7EEB-C337-1916-254A88FFB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A324FCE-FEDB-14D4-B721-6785BB2ED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E3C591E-230E-5445-2651-7236FC927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6B325A-6AAD-E310-E4A8-591B2AF81196}"/>
              </a:ext>
            </a:extLst>
          </p:cNvPr>
          <p:cNvSpPr txBox="1"/>
          <p:nvPr/>
        </p:nvSpPr>
        <p:spPr>
          <a:xfrm>
            <a:off x="3965716" y="3199143"/>
            <a:ext cx="4260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standing with hands crossed over their hearts</a:t>
            </a:r>
          </a:p>
        </p:txBody>
      </p:sp>
    </p:spTree>
    <p:extLst>
      <p:ext uri="{BB962C8B-B14F-4D97-AF65-F5344CB8AC3E}">
        <p14:creationId xmlns:p14="http://schemas.microsoft.com/office/powerpoint/2010/main" val="301034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AD4BA-CB2E-C40E-C92E-61CFA0DCD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0D3111A-CD36-7036-52F4-3BADF46BD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F319476-7A57-8E38-F266-056722C8D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498858-E26C-8BFA-F4B4-D6469CD7F23E}"/>
              </a:ext>
            </a:extLst>
          </p:cNvPr>
          <p:cNvSpPr txBox="1"/>
          <p:nvPr/>
        </p:nvSpPr>
        <p:spPr>
          <a:xfrm>
            <a:off x="3819801" y="3199143"/>
            <a:ext cx="45523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holding up paper hearts toward the camera**</a:t>
            </a:r>
          </a:p>
        </p:txBody>
      </p:sp>
    </p:spTree>
    <p:extLst>
      <p:ext uri="{BB962C8B-B14F-4D97-AF65-F5344CB8AC3E}">
        <p14:creationId xmlns:p14="http://schemas.microsoft.com/office/powerpoint/2010/main" val="124389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4EED7-9615-459A-E0B1-761162B4F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691717B-908F-03B2-89A3-4AA9B7A48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F47E5C5-C9B1-7942-BB5B-23C5CB3FD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322CC-1887-779A-2FB7-DFA18E2E36EC}"/>
              </a:ext>
            </a:extLst>
          </p:cNvPr>
          <p:cNvSpPr txBox="1"/>
          <p:nvPr/>
        </p:nvSpPr>
        <p:spPr>
          <a:xfrm>
            <a:off x="4150542" y="3199143"/>
            <a:ext cx="3890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Different kids holding paper hearts that have been torn in two**</a:t>
            </a:r>
          </a:p>
        </p:txBody>
      </p:sp>
    </p:spTree>
    <p:extLst>
      <p:ext uri="{BB962C8B-B14F-4D97-AF65-F5344CB8AC3E}">
        <p14:creationId xmlns:p14="http://schemas.microsoft.com/office/powerpoint/2010/main" val="1631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51033-19B8-7EF6-8F1B-511F60A87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FEB3C55B-3811-AC23-6E0E-D08D25666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6C5A696-21D4-229C-2F5E-ED92CA675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9A0934-9451-CC71-21A7-E38F8C54C0EC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pointing up</a:t>
            </a:r>
          </a:p>
        </p:txBody>
      </p:sp>
    </p:spTree>
    <p:extLst>
      <p:ext uri="{BB962C8B-B14F-4D97-AF65-F5344CB8AC3E}">
        <p14:creationId xmlns:p14="http://schemas.microsoft.com/office/powerpoint/2010/main" val="407147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500"/>
    </mc:Choice>
    <mc:Fallback xmlns="">
      <p:transition spd="slow" advClick="0" advTm="75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CA718-CEF8-4573-BBF9-3B5874208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FE2E980-5859-DE18-36B9-56EFF9821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2AB7B8B8-DEC8-5117-11DD-8089B94CED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8E1AF8-00AD-3F8E-D333-B747278D1667}"/>
              </a:ext>
            </a:extLst>
          </p:cNvPr>
          <p:cNvSpPr txBox="1"/>
          <p:nvPr/>
        </p:nvSpPr>
        <p:spPr>
          <a:xfrm>
            <a:off x="4403461" y="3199143"/>
            <a:ext cx="33850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up with hands over hearts</a:t>
            </a:r>
          </a:p>
        </p:txBody>
      </p:sp>
    </p:spTree>
    <p:extLst>
      <p:ext uri="{BB962C8B-B14F-4D97-AF65-F5344CB8AC3E}">
        <p14:creationId xmlns:p14="http://schemas.microsoft.com/office/powerpoint/2010/main" val="89069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EC5D6-974C-D3D3-8224-8F994FE93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5AA157E-2DDA-8CBC-0410-616F85508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B5CE045-06A7-2AF8-11C2-63D261F9F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2F5D-25DA-D582-08FC-717C8CE9278E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pointing at themselves</a:t>
            </a:r>
          </a:p>
        </p:txBody>
      </p:sp>
    </p:spTree>
    <p:extLst>
      <p:ext uri="{BB962C8B-B14F-4D97-AF65-F5344CB8AC3E}">
        <p14:creationId xmlns:p14="http://schemas.microsoft.com/office/powerpoint/2010/main" val="415405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EA209-1E43-EB70-BF4A-86B6F05E2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E9A63BE-7119-9F40-97A3-91EF9B535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6B2D963-C3A7-B4C8-A444-A8786419F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6FC456-D635-C573-8CC5-EFBC6C661C49}"/>
              </a:ext>
            </a:extLst>
          </p:cNvPr>
          <p:cNvSpPr txBox="1"/>
          <p:nvPr/>
        </p:nvSpPr>
        <p:spPr>
          <a:xfrm>
            <a:off x="4432644" y="3199143"/>
            <a:ext cx="3326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making hearts with curled fingers</a:t>
            </a:r>
          </a:p>
        </p:txBody>
      </p:sp>
    </p:spTree>
    <p:extLst>
      <p:ext uri="{BB962C8B-B14F-4D97-AF65-F5344CB8AC3E}">
        <p14:creationId xmlns:p14="http://schemas.microsoft.com/office/powerpoint/2010/main" val="216434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123</Words>
  <Application>Microsoft Office PowerPoint</Application>
  <PresentationFormat>Widescreen</PresentationFormat>
  <Paragraphs>18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Micaiah Lee</dc:creator>
  <cp:lastModifiedBy>Micaiah Lee</cp:lastModifiedBy>
  <cp:revision>4</cp:revision>
  <dcterms:created xsi:type="dcterms:W3CDTF">2024-12-10T16:51:10Z</dcterms:created>
  <dcterms:modified xsi:type="dcterms:W3CDTF">2025-01-15T22:18:51Z</dcterms:modified>
</cp:coreProperties>
</file>