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57" r:id="rId21"/>
    <p:sldId id="25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846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35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9C46F-F457-D751-F622-1464152AAE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CBF3D9-B7DA-93AE-2825-D8166801AB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D71F7-6F4B-1857-D834-A0F33AE26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EA15-1AF8-451A-BBF3-4B31A5685B11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69F134-D902-B442-CA05-9201B0654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FFBCA8-4F96-D460-731C-F43757692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2F1B-61B8-4CF6-909F-4FF06C33A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169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327AF-CA98-DF0D-BAD3-26F0C650B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6E90F7-A2E1-5C39-FEFC-4E71E6B8E8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D6581A-6C54-4B49-E229-B66B8AD0A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EA15-1AF8-451A-BBF3-4B31A5685B11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F143A0-7DB3-ADC6-8E87-6C3972598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48EAD2-385E-46BC-64D8-18803B006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2F1B-61B8-4CF6-909F-4FF06C33A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145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714D99-DB4B-B15D-5906-E14B69F646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EDB172-BC50-A189-0853-7757A56417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A49FC1-2A64-193B-630B-DB0F9E6F0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EA15-1AF8-451A-BBF3-4B31A5685B11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502585-2355-5929-36DC-868477D20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780B01-B029-FF45-3833-3ADC44322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2F1B-61B8-4CF6-909F-4FF06C33A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726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13B08-DB47-A149-982E-161819F4F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47DC40-2D68-A5DB-B3A5-217D321379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491D8F-D560-BB5A-8692-FBC45DA50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EA15-1AF8-451A-BBF3-4B31A5685B11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EBAFCC-3E49-AB11-58E4-43A7527CD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36C6F9-1B9E-344D-6204-2846E3365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2F1B-61B8-4CF6-909F-4FF06C33A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992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0A99A-B436-0459-DC34-096100EA2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35FE89-AD43-8824-F203-01415FDA07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D2804F-BFC9-1221-B8BA-FCE0A7A91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EA15-1AF8-451A-BBF3-4B31A5685B11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BD3D1-3614-0A58-9E66-D3CFEFEBB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29711-CB20-B50D-7386-A16135CE4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2F1B-61B8-4CF6-909F-4FF06C33A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316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B4210-13E0-3EA8-7F63-FFCE9BB63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643C3-DEB5-3437-9261-F89F9CACB6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E47B83-917E-E40B-E408-8BCAC3E19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0CE2CB-8697-10D5-CE0C-A2F45BA4C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EA15-1AF8-451A-BBF3-4B31A5685B11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406191-567A-C708-DB20-ADD17997B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F739AB-A2D8-D8E5-C3C9-9E43D5F2E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2F1B-61B8-4CF6-909F-4FF06C33A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085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A2CB2-077A-2264-93E0-086F78327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992E2E-3E3E-AEAA-F154-F6367C2B00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CCF66E-D4A2-EFD1-5B64-8F338F3334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93D03C-7785-13F0-CDCE-1C4B53FA70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DC9D71-4D0D-3592-534F-F541B6BB3C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FB5A85-F2CC-A52D-E212-005689F2E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EA15-1AF8-451A-BBF3-4B31A5685B11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49E8F6-EB58-7962-B02F-493C11B74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08F374-D90B-9E9D-1509-A2DB9F817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2F1B-61B8-4CF6-909F-4FF06C33A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445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2BE35-EEED-6E8A-6581-07F514793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EF4711-B845-8A5A-92CA-5BF80C0FF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EA15-1AF8-451A-BBF3-4B31A5685B11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9E4B45-3417-2FCB-49EA-09DA42172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87D901-7FC1-7323-4611-0445C5AC3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2F1B-61B8-4CF6-909F-4FF06C33A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06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1ABBE6-AFF4-467D-CDD7-06047ED30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EA15-1AF8-451A-BBF3-4B31A5685B11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A4FC02-C289-6245-9BD2-30A4259EB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6F275-88FA-5796-2157-1B9D0945C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2F1B-61B8-4CF6-909F-4FF06C33A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87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E9E2F-A3D3-E3A4-733B-DEABCC962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1D80D9-A693-45B2-40F4-1074BD7D7B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7AC440-012D-1F88-35B3-213BEB2CD5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689B21-44B5-733D-D17D-721F3B305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EA15-1AF8-451A-BBF3-4B31A5685B11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D9CFB3-9385-F737-C9D9-E052AFBD8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2BCC00-B801-F0DC-3991-F84A40324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2F1B-61B8-4CF6-909F-4FF06C33A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151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215DF-40BB-EDC7-E84D-4FAA05FE0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EFADCA-B2A1-465C-204C-494EC9D7A4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7FE42-77BB-2814-C601-7FF0B87CA1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6DB408-B037-8B70-6FC1-65B47564A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EA15-1AF8-451A-BBF3-4B31A5685B11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C24861-3264-F40F-143B-510AFC448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BE1EF2-4C12-31EC-DA2D-DADD24C42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2F1B-61B8-4CF6-909F-4FF06C33A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73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8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75ABEF-9DA5-A1F2-ADB2-14C4637A2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32083B-3F54-1E99-F35B-2FD3F2C8C0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A2F284-0820-6A21-B2E4-BB8247FD44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531EA15-1AF8-451A-BBF3-4B31A5685B11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C134B3-B66B-F0DB-1768-5245E246A1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E0F42C-B404-51A1-B8F1-85C2C3C35A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462F1B-61B8-4CF6-909F-4FF06C33A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91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standing in a forest&#10;&#10;Description automatically generated">
            <a:extLst>
              <a:ext uri="{FF2B5EF4-FFF2-40B4-BE49-F238E27FC236}">
                <a16:creationId xmlns:a16="http://schemas.microsoft.com/office/drawing/2014/main" id="{6CA0317D-3959-0634-B368-A3626FFC17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2" name="True North Spotlight Drama DAY 3">
            <a:hlinkClick r:id="" action="ppaction://media"/>
            <a:extLst>
              <a:ext uri="{FF2B5EF4-FFF2-40B4-BE49-F238E27FC236}">
                <a16:creationId xmlns:a16="http://schemas.microsoft.com/office/drawing/2014/main" id="{ADF3CE7B-1714-89D8-74D9-6699BFA6D7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816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13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E613BB-68FE-A7E1-F04F-98B838AB5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D24AC01F-7AB2-E411-FFE8-0E17961424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7A2DCB01-8E26-ED5D-7558-5F4915080D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85B8091-4842-C9EA-81FB-BFC5D0234DE4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with arms crossed</a:t>
            </a:r>
          </a:p>
        </p:txBody>
      </p:sp>
    </p:spTree>
    <p:extLst>
      <p:ext uri="{BB962C8B-B14F-4D97-AF65-F5344CB8AC3E}">
        <p14:creationId xmlns:p14="http://schemas.microsoft.com/office/powerpoint/2010/main" val="97186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6567E-A9D2-B54B-1A44-1FBB4154B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71913E44-0469-0E4A-4A6C-E4D6DD8A5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72BA9679-93D9-0FFB-D4E4-A01D8B6630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4CE2FB-F703-2A88-02CD-CBFE6BD59925}"/>
              </a:ext>
            </a:extLst>
          </p:cNvPr>
          <p:cNvSpPr txBox="1"/>
          <p:nvPr/>
        </p:nvSpPr>
        <p:spPr>
          <a:xfrm>
            <a:off x="4296245" y="3199143"/>
            <a:ext cx="3599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making muscles</a:t>
            </a:r>
          </a:p>
        </p:txBody>
      </p:sp>
    </p:spTree>
    <p:extLst>
      <p:ext uri="{BB962C8B-B14F-4D97-AF65-F5344CB8AC3E}">
        <p14:creationId xmlns:p14="http://schemas.microsoft.com/office/powerpoint/2010/main" val="19616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0"/>
    </mc:Choice>
    <mc:Fallback>
      <p:transition spd="slow" advClick="0" advTm="45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503C6D-B3C1-5E7E-8BD6-3F4DE14F4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A206E215-680C-0426-05B5-01DA6902B7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1A245D58-5F59-0ED2-2149-E5BE991338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6D50681-B87D-1B53-85F7-E35A5325C75B}"/>
              </a:ext>
            </a:extLst>
          </p:cNvPr>
          <p:cNvSpPr txBox="1"/>
          <p:nvPr/>
        </p:nvSpPr>
        <p:spPr>
          <a:xfrm>
            <a:off x="3714806" y="3199143"/>
            <a:ext cx="47623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holding hand up in “stop” gesture, while other kids are stopped in response</a:t>
            </a:r>
          </a:p>
        </p:txBody>
      </p:sp>
    </p:spTree>
    <p:extLst>
      <p:ext uri="{BB962C8B-B14F-4D97-AF65-F5344CB8AC3E}">
        <p14:creationId xmlns:p14="http://schemas.microsoft.com/office/powerpoint/2010/main" val="2965044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0"/>
    </mc:Choice>
    <mc:Fallback>
      <p:transition spd="slow" advClick="0" advTm="45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8E211-58F9-D81D-0231-7E2BD64DF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A150B877-F015-9C2D-D4A4-559A1331F5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6BFED076-DF23-2792-251A-3AB480A44C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7FE1528-60A2-3903-E960-30F879465D0C}"/>
              </a:ext>
            </a:extLst>
          </p:cNvPr>
          <p:cNvSpPr txBox="1"/>
          <p:nvPr/>
        </p:nvSpPr>
        <p:spPr>
          <a:xfrm>
            <a:off x="4579510" y="3199143"/>
            <a:ext cx="3032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cupping ears</a:t>
            </a:r>
          </a:p>
        </p:txBody>
      </p:sp>
    </p:spTree>
    <p:extLst>
      <p:ext uri="{BB962C8B-B14F-4D97-AF65-F5344CB8AC3E}">
        <p14:creationId xmlns:p14="http://schemas.microsoft.com/office/powerpoint/2010/main" val="301360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AFEEF-996A-75FC-6BEE-B1BB487D8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22DAD147-2E13-34CC-D54B-BC4FD2D0A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F5ADB649-15FF-EB4C-CE43-687B595602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185A80D-C98F-1521-881C-4FF7FC993606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pointing to mouth</a:t>
            </a:r>
          </a:p>
        </p:txBody>
      </p:sp>
    </p:spTree>
    <p:extLst>
      <p:ext uri="{BB962C8B-B14F-4D97-AF65-F5344CB8AC3E}">
        <p14:creationId xmlns:p14="http://schemas.microsoft.com/office/powerpoint/2010/main" val="2588421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B9824-698F-3CD7-5996-3927C5172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E7BC13CC-42BA-08B7-D210-A793C1298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4826A39A-00BE-342D-7C9B-C5788DA003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49310E-924D-314E-3B3F-AD9CE822D684}"/>
              </a:ext>
            </a:extLst>
          </p:cNvPr>
          <p:cNvSpPr txBox="1"/>
          <p:nvPr/>
        </p:nvSpPr>
        <p:spPr>
          <a:xfrm>
            <a:off x="4420484" y="3199143"/>
            <a:ext cx="33510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cupping mouth and shouting</a:t>
            </a:r>
          </a:p>
        </p:txBody>
      </p:sp>
    </p:spTree>
    <p:extLst>
      <p:ext uri="{BB962C8B-B14F-4D97-AF65-F5344CB8AC3E}">
        <p14:creationId xmlns:p14="http://schemas.microsoft.com/office/powerpoint/2010/main" val="68223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AFD88-3B89-8930-6881-83D22F1BF1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24078175-0321-7F4F-87B5-0A690076A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00EE2610-BEA4-52F3-3ADB-9EB3315A49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9D4C968-2262-5BC1-0D93-45A64BBEB803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jumping up and down</a:t>
            </a:r>
          </a:p>
        </p:txBody>
      </p:sp>
    </p:spTree>
    <p:extLst>
      <p:ext uri="{BB962C8B-B14F-4D97-AF65-F5344CB8AC3E}">
        <p14:creationId xmlns:p14="http://schemas.microsoft.com/office/powerpoint/2010/main" val="25204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0ECDF-1593-E4D6-A14C-2F9DDC873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C012C51B-7BB9-DEBE-B7A6-48EDFC237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B35625E4-6D85-7527-5561-9DFB8F7DA9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ECA42-2776-1C2A-9A84-C7054CA2F817}"/>
              </a:ext>
            </a:extLst>
          </p:cNvPr>
          <p:cNvSpPr txBox="1"/>
          <p:nvPr/>
        </p:nvSpPr>
        <p:spPr>
          <a:xfrm>
            <a:off x="4211763" y="3199143"/>
            <a:ext cx="37684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with slumped shoulders, looking sad</a:t>
            </a:r>
          </a:p>
        </p:txBody>
      </p:sp>
    </p:spTree>
    <p:extLst>
      <p:ext uri="{BB962C8B-B14F-4D97-AF65-F5344CB8AC3E}">
        <p14:creationId xmlns:p14="http://schemas.microsoft.com/office/powerpoint/2010/main" val="207803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7EE485-C21D-1761-88EF-0AE6827EF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EBDA9EA9-3A38-F943-ED57-05F1885108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5996E426-5EB7-2F07-03DE-C73D9A9EA7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9F88DBF-F7E4-A4D3-1CA8-F1FC4C56D340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with praying hands</a:t>
            </a:r>
          </a:p>
        </p:txBody>
      </p:sp>
    </p:spTree>
    <p:extLst>
      <p:ext uri="{BB962C8B-B14F-4D97-AF65-F5344CB8AC3E}">
        <p14:creationId xmlns:p14="http://schemas.microsoft.com/office/powerpoint/2010/main" val="336144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29D57-ACF2-D44A-04CA-67353C724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930F7B3C-BA32-55B3-C9FA-388D1E5AF5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DC50492A-546F-4E77-8D1E-CCDE7E8745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8AB35A4-5D37-841F-5869-193E9CF49BFA}"/>
              </a:ext>
            </a:extLst>
          </p:cNvPr>
          <p:cNvSpPr txBox="1"/>
          <p:nvPr/>
        </p:nvSpPr>
        <p:spPr>
          <a:xfrm>
            <a:off x="4564602" y="3199143"/>
            <a:ext cx="30627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marching in a side-by-side line</a:t>
            </a:r>
          </a:p>
        </p:txBody>
      </p:sp>
    </p:spTree>
    <p:extLst>
      <p:ext uri="{BB962C8B-B14F-4D97-AF65-F5344CB8AC3E}">
        <p14:creationId xmlns:p14="http://schemas.microsoft.com/office/powerpoint/2010/main" val="191653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71514F91-0E34-B591-54AD-8EB54247B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E2F466DA-60EB-FFB0-5408-CDB35A9CF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1CAE85-9EE2-22A8-A9CB-A4824BAB7FA1}"/>
              </a:ext>
            </a:extLst>
          </p:cNvPr>
          <p:cNvSpPr txBox="1"/>
          <p:nvPr/>
        </p:nvSpPr>
        <p:spPr>
          <a:xfrm>
            <a:off x="4649971" y="3199143"/>
            <a:ext cx="2892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saluting</a:t>
            </a:r>
          </a:p>
        </p:txBody>
      </p:sp>
    </p:spTree>
    <p:extLst>
      <p:ext uri="{BB962C8B-B14F-4D97-AF65-F5344CB8AC3E}">
        <p14:creationId xmlns:p14="http://schemas.microsoft.com/office/powerpoint/2010/main" val="330543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ear sitting on a white board&#10;&#10;Description automatically generated">
            <a:extLst>
              <a:ext uri="{FF2B5EF4-FFF2-40B4-BE49-F238E27FC236}">
                <a16:creationId xmlns:a16="http://schemas.microsoft.com/office/drawing/2014/main" id="{828AC002-F404-8B6A-23BB-A6801628D6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79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032BC4-492F-FC64-1F48-374A4F54F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ear sitting on a rock&#10;&#10;Description automatically generated">
            <a:extLst>
              <a:ext uri="{FF2B5EF4-FFF2-40B4-BE49-F238E27FC236}">
                <a16:creationId xmlns:a16="http://schemas.microsoft.com/office/drawing/2014/main" id="{DAD27B88-4ED8-DACC-DD3A-9CA664F48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81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E318F-ADBF-12B6-3D73-36A807797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64921E77-8C26-7F58-9C18-ACB4B85691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D4277A6E-F1F0-AC4B-16DE-A34FA25385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3BDAD77-49F8-8ACD-A619-0CDC6D2C883D}"/>
              </a:ext>
            </a:extLst>
          </p:cNvPr>
          <p:cNvSpPr txBox="1"/>
          <p:nvPr/>
        </p:nvSpPr>
        <p:spPr>
          <a:xfrm>
            <a:off x="4256489" y="3199143"/>
            <a:ext cx="36790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cupping mouth to project voice</a:t>
            </a:r>
          </a:p>
        </p:txBody>
      </p:sp>
    </p:spTree>
    <p:extLst>
      <p:ext uri="{BB962C8B-B14F-4D97-AF65-F5344CB8AC3E}">
        <p14:creationId xmlns:p14="http://schemas.microsoft.com/office/powerpoint/2010/main" val="142962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52EBE-754B-45DE-02EC-A3598E02F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CEAB6C26-7484-ACEA-CEF5-A3FCB4427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ED703379-2CA9-4DBF-5B42-03508E90E2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16232A-8181-9808-7927-2E5DA8C1B1B6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making faces as if sick</a:t>
            </a:r>
          </a:p>
        </p:txBody>
      </p:sp>
    </p:spTree>
    <p:extLst>
      <p:ext uri="{BB962C8B-B14F-4D97-AF65-F5344CB8AC3E}">
        <p14:creationId xmlns:p14="http://schemas.microsoft.com/office/powerpoint/2010/main" val="214210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7393B-93A2-200A-C029-4C97D92E3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0FDEAE57-2DFF-B3DA-EA36-582A4D5813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6B4A06E1-78EE-1D54-0D5C-67DB2F3940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45AEC1-AC23-1FF9-A3C7-87F98B4ACA4A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lying on the ground</a:t>
            </a:r>
          </a:p>
        </p:txBody>
      </p:sp>
    </p:spTree>
    <p:extLst>
      <p:ext uri="{BB962C8B-B14F-4D97-AF65-F5344CB8AC3E}">
        <p14:creationId xmlns:p14="http://schemas.microsoft.com/office/powerpoint/2010/main" val="403153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A753D-F100-B793-5E22-3EEE118BF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D897DCDE-7110-3F52-AC9E-73BC6FFB1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CA63AE75-9D0D-F68C-C523-60A39F515D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CF79741-E925-FB65-3910-9ED04D7A0E98}"/>
              </a:ext>
            </a:extLst>
          </p:cNvPr>
          <p:cNvSpPr txBox="1"/>
          <p:nvPr/>
        </p:nvSpPr>
        <p:spPr>
          <a:xfrm>
            <a:off x="4649971" y="3199143"/>
            <a:ext cx="2892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marching</a:t>
            </a:r>
          </a:p>
        </p:txBody>
      </p:sp>
    </p:spTree>
    <p:extLst>
      <p:ext uri="{BB962C8B-B14F-4D97-AF65-F5344CB8AC3E}">
        <p14:creationId xmlns:p14="http://schemas.microsoft.com/office/powerpoint/2010/main" val="334591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3A0B1E-229A-5A55-658B-7AF3D1630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B32E4C6C-3C09-1151-4286-A6E5E9226B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2F2FE6FB-3894-5955-42DB-E1EB5AD481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2BAF85-FFB2-1A8D-9F7A-3F8E6E65D57F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Two kids waving at each other</a:t>
            </a:r>
          </a:p>
        </p:txBody>
      </p:sp>
    </p:spTree>
    <p:extLst>
      <p:ext uri="{BB962C8B-B14F-4D97-AF65-F5344CB8AC3E}">
        <p14:creationId xmlns:p14="http://schemas.microsoft.com/office/powerpoint/2010/main" val="213422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B3BFF-336B-E493-248C-D115062BC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9BAA304B-38EA-EC2E-5F23-762347192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81E3969C-67C4-F0E1-DABB-5D72C52A92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DC05126-A273-029A-E33D-766CC426454F}"/>
              </a:ext>
            </a:extLst>
          </p:cNvPr>
          <p:cNvSpPr txBox="1"/>
          <p:nvPr/>
        </p:nvSpPr>
        <p:spPr>
          <a:xfrm>
            <a:off x="4649971" y="3199143"/>
            <a:ext cx="2892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frowning</a:t>
            </a:r>
          </a:p>
        </p:txBody>
      </p:sp>
    </p:spTree>
    <p:extLst>
      <p:ext uri="{BB962C8B-B14F-4D97-AF65-F5344CB8AC3E}">
        <p14:creationId xmlns:p14="http://schemas.microsoft.com/office/powerpoint/2010/main" val="285982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6C9AE-1F06-65EA-E8FF-735880D2E4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153CCCDF-F4D4-D130-FD58-7748154C21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98AB34E2-D685-E3B6-F6C9-3D9B4DBE34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B9885B9-B0FE-BCB3-5BF9-08A6B91A1E1B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pointing into the distance</a:t>
            </a:r>
          </a:p>
        </p:txBody>
      </p:sp>
    </p:spTree>
    <p:extLst>
      <p:ext uri="{BB962C8B-B14F-4D97-AF65-F5344CB8AC3E}">
        <p14:creationId xmlns:p14="http://schemas.microsoft.com/office/powerpoint/2010/main" val="65766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102</Words>
  <Application>Microsoft Office PowerPoint</Application>
  <PresentationFormat>Widescreen</PresentationFormat>
  <Paragraphs>18</Paragraphs>
  <Slides>21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Micaiah Lee</dc:creator>
  <cp:lastModifiedBy>Micaiah Lee</cp:lastModifiedBy>
  <cp:revision>3</cp:revision>
  <dcterms:created xsi:type="dcterms:W3CDTF">2024-12-09T22:52:39Z</dcterms:created>
  <dcterms:modified xsi:type="dcterms:W3CDTF">2024-12-12T20:24:57Z</dcterms:modified>
</cp:coreProperties>
</file>