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58" r:id="rId21"/>
    <p:sldId id="25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A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F1090-3B3C-8A7E-B0AA-44DE9BCDD0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652CA3-5635-10DE-901B-C10412A2D0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05430F-79B1-3692-873E-6F5A38154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90318-8237-48BE-A663-F780B4F92F81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37366E-F086-2818-69BE-566ABF416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070F8A-FF26-2F45-9174-3203469B2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B0FE3-497F-4B56-AEC4-F9C48E2A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146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C5DBC-FE84-EA80-4558-DC507EA1C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36335A-3FB3-53B7-EA5A-B9AB8E746C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776D1A-EC6B-338C-5781-A92BF780B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90318-8237-48BE-A663-F780B4F92F81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EFEA1-0359-57E9-D701-2D9583B32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2AD3E4-9B74-E560-FF1C-850AB2365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B0FE3-497F-4B56-AEC4-F9C48E2A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630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41DEA4-A74C-2F4D-2401-3F45CC8F50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5D6B56-66A3-A297-A8E4-E43F0E5AEF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8C41FB-510D-D902-FDF6-D19ED5404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90318-8237-48BE-A663-F780B4F92F81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B5435C-2AB1-B104-43E1-68C16E2B4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7768F0-1ACD-A7DA-6E92-BB123ADA6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B0FE3-497F-4B56-AEC4-F9C48E2A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877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27F93-66D5-C881-D88C-65C73B13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0DEAE1-D2B3-DE82-8AC5-AB81739540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0C4AC2-D127-54F7-92DD-9DF62EF9A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90318-8237-48BE-A663-F780B4F92F81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5680D3-C03D-57BD-53FB-14FF0E1E5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B284CD-A0F4-A091-EB38-334C5DD0C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B0FE3-497F-4B56-AEC4-F9C48E2A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725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C3A756-645B-7194-4419-B32EA84EB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8310DF-429C-648C-2717-87996D26E1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7AA15B-4081-7D53-3088-5D2B5F767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90318-8237-48BE-A663-F780B4F92F81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A1C0DE-4B7A-D82F-97E0-4D34FB345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5BEB3-F936-3AEE-8EE1-35006B1DE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B0FE3-497F-4B56-AEC4-F9C48E2A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05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7B536-1B85-9752-CE5A-DA34AD1A0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C9C1E-3E3B-67E6-E5B2-02A6C231B1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953921-EC17-2F56-42CA-FE1E9ACD3F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F27996-5AF1-6B94-A1BC-8CEE73687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90318-8237-48BE-A663-F780B4F92F81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1D4DED-5504-95E9-1B52-DD6DAF6E2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50CCA7-A5CB-3097-1AE4-23E191196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B0FE3-497F-4B56-AEC4-F9C48E2A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870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F15DA-8B00-108E-6B5C-1BE869C89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C2CCFD-B84F-253B-F83C-298B019F65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A5CD20-DD59-0E88-F520-0AA66526F6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A02A8B-D3D1-5905-C041-EB16003BFD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943FA5-2F7C-08EE-E758-01AC5A5F4F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78416D-3D45-CEEE-C962-F82901A5B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90318-8237-48BE-A663-F780B4F92F81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34BB5A-0441-086D-B5C4-8AFC84E43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AAEBDF3-0B48-1051-0A2C-096AFE1C5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B0FE3-497F-4B56-AEC4-F9C48E2A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765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CD4E6B-8934-700A-08DA-CDCC83785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C2FBE5A-6981-A50E-AF3E-07731DE991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90318-8237-48BE-A663-F780B4F92F81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D267A-9C8E-4CBE-DD97-4C267CAFA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9E3626-7DFF-F72F-0AEF-53111A352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B0FE3-497F-4B56-AEC4-F9C48E2A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928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D655E5-7734-B5CD-C360-FCED05FD3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90318-8237-48BE-A663-F780B4F92F81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6C1EFF-35C2-2598-5ADB-CF67915D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B39996-AB3B-528F-009F-1CD7D8E80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B0FE3-497F-4B56-AEC4-F9C48E2A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502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FE498-C199-C611-16B4-8315EC142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62FA91-7B6B-D167-B94A-1FEB283D7C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1E0686-9F0E-43FC-D409-5465165C4D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09024F-1D89-B31F-C800-440C4B369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90318-8237-48BE-A663-F780B4F92F81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03037F-5FB8-4E1F-F945-E208FF9CF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42D37C-5A26-7A0B-F8F5-4EA3AEE1F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B0FE3-497F-4B56-AEC4-F9C48E2A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96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D8D00-EF8D-8EBF-DC6C-626E7416A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9AB1DC-B561-2589-7724-348DF0A913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FCDCBE-CA8B-5D74-5552-66EB4E1FDC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F98331-1A10-AC10-F891-B7D998AE3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90318-8237-48BE-A663-F780B4F92F81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813CD8-BC5C-E627-8E41-2A49D7679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E8E4B4-4089-A600-102B-D9CCD9EF2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B0FE3-497F-4B56-AEC4-F9C48E2A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024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A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D2A2FA-971C-FAC1-E392-77150CE23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5F0941-C5A2-3404-E92D-E0EBE48323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9B2CDB-E5D5-F0AA-AC7D-C57549653D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F90318-8237-48BE-A663-F780B4F92F81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594AE3-DF6A-1E1F-C665-06BCDD79BE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38D502-3BEF-B020-D3AD-275BDA496A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3FB0FE3-497F-4B56-AEC4-F9C48E2AB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857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1F96181-1134-A393-E3BF-715E837AE7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4A83199-6410-7ECE-E8D9-0E1056F7F8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3" name="True North Spotlight Drama DAY 5_OSV">
            <a:hlinkClick r:id="" action="ppaction://media"/>
            <a:extLst>
              <a:ext uri="{FF2B5EF4-FFF2-40B4-BE49-F238E27FC236}">
                <a16:creationId xmlns:a16="http://schemas.microsoft.com/office/drawing/2014/main" id="{E7F89F30-A44B-DF30-C7AC-D872EC7D1A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0248" y="58491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71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C3F21D-B44D-9A21-0A0E-6596B18618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84AC9324-FB48-2CC1-BA43-7EE727104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5854CF77-23D1-D904-2182-82D3F20D3E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ED9DBE1-5097-879F-0D29-AF0482EAC8B7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Preschoolers talking in a Crew</a:t>
            </a:r>
          </a:p>
        </p:txBody>
      </p:sp>
    </p:spTree>
    <p:extLst>
      <p:ext uri="{BB962C8B-B14F-4D97-AF65-F5344CB8AC3E}">
        <p14:creationId xmlns:p14="http://schemas.microsoft.com/office/powerpoint/2010/main" val="3030701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CC21E-5B98-2449-6DDF-2E42FCB30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7E188AD8-0AC6-975F-F932-4AF20D6C39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EBEC14FB-F049-4D54-464D-26D2880124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9E3822F-4A91-E122-7CA1-2300AFBC7D39}"/>
              </a:ext>
            </a:extLst>
          </p:cNvPr>
          <p:cNvSpPr txBox="1"/>
          <p:nvPr/>
        </p:nvSpPr>
        <p:spPr>
          <a:xfrm>
            <a:off x="4285018" y="3199143"/>
            <a:ext cx="3621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Preschoolers running</a:t>
            </a:r>
          </a:p>
        </p:txBody>
      </p:sp>
    </p:spTree>
    <p:extLst>
      <p:ext uri="{BB962C8B-B14F-4D97-AF65-F5344CB8AC3E}">
        <p14:creationId xmlns:p14="http://schemas.microsoft.com/office/powerpoint/2010/main" val="2823406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A8F5C-3B3B-C447-D988-E95F157CFC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A3C19F6F-01E7-DF2A-3285-ED5EBCD80E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F5CDA028-1839-4FEA-5E4F-3FA13368B3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8E69B67-82F7-A8D2-0485-A3960385CCAF}"/>
              </a:ext>
            </a:extLst>
          </p:cNvPr>
          <p:cNvSpPr txBox="1"/>
          <p:nvPr/>
        </p:nvSpPr>
        <p:spPr>
          <a:xfrm>
            <a:off x="3827818" y="3199143"/>
            <a:ext cx="45363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Preschoolers receiving the day’s Bible Memory Buddy from Crew Leader**</a:t>
            </a:r>
          </a:p>
        </p:txBody>
      </p:sp>
    </p:spTree>
    <p:extLst>
      <p:ext uri="{BB962C8B-B14F-4D97-AF65-F5344CB8AC3E}">
        <p14:creationId xmlns:p14="http://schemas.microsoft.com/office/powerpoint/2010/main" val="418444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662A29-3B71-B120-619D-FC945542D8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8C71B379-4502-937B-9100-AEDAF82B0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B0D0BE78-79D9-513F-0DF4-0AC3923E13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DFBB8DA-668A-B383-9DFE-77FF748FED8E}"/>
              </a:ext>
            </a:extLst>
          </p:cNvPr>
          <p:cNvSpPr txBox="1"/>
          <p:nvPr/>
        </p:nvSpPr>
        <p:spPr>
          <a:xfrm>
            <a:off x="3840518" y="3199143"/>
            <a:ext cx="45109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Preschoolers playing during Exploration Stations</a:t>
            </a:r>
          </a:p>
        </p:txBody>
      </p:sp>
    </p:spTree>
    <p:extLst>
      <p:ext uri="{BB962C8B-B14F-4D97-AF65-F5344CB8AC3E}">
        <p14:creationId xmlns:p14="http://schemas.microsoft.com/office/powerpoint/2010/main" val="355030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D835BB-1CCD-389A-7E76-8730E0C742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3A73B43A-8FA2-0A18-6857-D0ABCA35B2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1DBB1CC1-3D1A-D7E3-6233-85D7869A74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E88B81B-371C-9CD1-5C02-E54B22BC5664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Preschoolers traveling in a line</a:t>
            </a:r>
          </a:p>
        </p:txBody>
      </p:sp>
    </p:spTree>
    <p:extLst>
      <p:ext uri="{BB962C8B-B14F-4D97-AF65-F5344CB8AC3E}">
        <p14:creationId xmlns:p14="http://schemas.microsoft.com/office/powerpoint/2010/main" val="348512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A055B9-8B5E-25A9-5B4E-9DCBEC744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B57B3477-7E0F-31EF-7EB1-C14E1F9EBB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F5395702-0634-6F2A-FD71-013B69FBC4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4898689-5ECC-02CC-917E-555B61029BBC}"/>
              </a:ext>
            </a:extLst>
          </p:cNvPr>
          <p:cNvSpPr txBox="1"/>
          <p:nvPr/>
        </p:nvSpPr>
        <p:spPr>
          <a:xfrm>
            <a:off x="4293484" y="3199143"/>
            <a:ext cx="36050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Preschoolers hugging Crew Leader</a:t>
            </a:r>
          </a:p>
        </p:txBody>
      </p:sp>
    </p:spTree>
    <p:extLst>
      <p:ext uri="{BB962C8B-B14F-4D97-AF65-F5344CB8AC3E}">
        <p14:creationId xmlns:p14="http://schemas.microsoft.com/office/powerpoint/2010/main" val="94467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FB89B8-F923-C619-7F8F-CC647BA7B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72FF25D3-9332-C478-DBA0-072C4F1B07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4F464697-BC1D-FF63-7282-525CBCFCAF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0E0B48E-D1BA-5C39-C56D-12C747ED6928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Preschoolers in Bible Adventures</a:t>
            </a:r>
          </a:p>
        </p:txBody>
      </p:sp>
    </p:spTree>
    <p:extLst>
      <p:ext uri="{BB962C8B-B14F-4D97-AF65-F5344CB8AC3E}">
        <p14:creationId xmlns:p14="http://schemas.microsoft.com/office/powerpoint/2010/main" val="2411655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8B8CA9-8E94-6C3A-2767-2D98A049AB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5CFAC808-4067-BC70-0EAF-23FF0911A9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E8EB49F9-7058-89F0-6610-5393CCB1F9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419A5A7-C17A-FAA3-A088-C86B2FD3FA57}"/>
              </a:ext>
            </a:extLst>
          </p:cNvPr>
          <p:cNvSpPr txBox="1"/>
          <p:nvPr/>
        </p:nvSpPr>
        <p:spPr>
          <a:xfrm>
            <a:off x="4323118" y="3199143"/>
            <a:ext cx="3545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Preschoolers smiling</a:t>
            </a:r>
          </a:p>
        </p:txBody>
      </p:sp>
    </p:spTree>
    <p:extLst>
      <p:ext uri="{BB962C8B-B14F-4D97-AF65-F5344CB8AC3E}">
        <p14:creationId xmlns:p14="http://schemas.microsoft.com/office/powerpoint/2010/main" val="161851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79F5BF-ECBD-797F-17A0-8357DDDFE6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2D8ADA80-5446-E71E-5814-0BD4FD75D5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B7A43F3D-2951-050F-892A-D34A3FA50D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7A1DB10-6AF6-3CFA-34CE-D9568ABB7A30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Preschoolers talking in Crew</a:t>
            </a:r>
          </a:p>
        </p:txBody>
      </p:sp>
    </p:spTree>
    <p:extLst>
      <p:ext uri="{BB962C8B-B14F-4D97-AF65-F5344CB8AC3E}">
        <p14:creationId xmlns:p14="http://schemas.microsoft.com/office/powerpoint/2010/main" val="179458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431E1C-B921-DEBC-DCE4-22ADCCA1E1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DEC01B78-59D7-A9D8-A391-A0F744E70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F4D1FDF3-7EA2-2672-D2CC-3A31F097CC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0D0086A-5138-1534-EAB2-892F69BDAEB1}"/>
              </a:ext>
            </a:extLst>
          </p:cNvPr>
          <p:cNvSpPr txBox="1"/>
          <p:nvPr/>
        </p:nvSpPr>
        <p:spPr>
          <a:xfrm>
            <a:off x="4323118" y="3199143"/>
            <a:ext cx="3545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Preschoolers praying</a:t>
            </a:r>
          </a:p>
        </p:txBody>
      </p:sp>
    </p:spTree>
    <p:extLst>
      <p:ext uri="{BB962C8B-B14F-4D97-AF65-F5344CB8AC3E}">
        <p14:creationId xmlns:p14="http://schemas.microsoft.com/office/powerpoint/2010/main" val="144770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71514F91-0E34-B591-54AD-8EB54247B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E2F466DA-60EB-FFB0-5408-CDB35A9CF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1CAE85-9EE2-22A8-A9CB-A4824BAB7FA1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Preschoolers reaching up high</a:t>
            </a:r>
          </a:p>
        </p:txBody>
      </p:sp>
    </p:spTree>
    <p:extLst>
      <p:ext uri="{BB962C8B-B14F-4D97-AF65-F5344CB8AC3E}">
        <p14:creationId xmlns:p14="http://schemas.microsoft.com/office/powerpoint/2010/main" val="3305432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468BBE-6C22-292A-63D8-20B3E9340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moose with antlers&#10;&#10;Description automatically generated">
            <a:extLst>
              <a:ext uri="{FF2B5EF4-FFF2-40B4-BE49-F238E27FC236}">
                <a16:creationId xmlns:a16="http://schemas.microsoft.com/office/drawing/2014/main" id="{303E3A52-C890-3FE1-5DA1-B20C579AC1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8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54BB15-F0B4-327D-C618-3513FE67FD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4B68E8-F969-07AF-249A-62C03EBD3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94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FF94D-137B-2B61-85F6-C81CDEF510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D2279B18-EE9B-1A66-36F5-95593CF97E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89C79984-48D4-3EDB-642F-51010686DA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E44BBCF-DDC9-EE4B-0767-A37B22B83A24}"/>
              </a:ext>
            </a:extLst>
          </p:cNvPr>
          <p:cNvSpPr txBox="1"/>
          <p:nvPr/>
        </p:nvSpPr>
        <p:spPr>
          <a:xfrm>
            <a:off x="4551718" y="3199143"/>
            <a:ext cx="30885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Preschoolers talking animatedly</a:t>
            </a:r>
          </a:p>
        </p:txBody>
      </p:sp>
    </p:spTree>
    <p:extLst>
      <p:ext uri="{BB962C8B-B14F-4D97-AF65-F5344CB8AC3E}">
        <p14:creationId xmlns:p14="http://schemas.microsoft.com/office/powerpoint/2010/main" val="296270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F5613-3D02-E758-42A5-F390E72BC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8842CA2C-FADE-2811-39A9-8C36762646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726BA982-4B1C-44D1-EB55-C6F14A9506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A37BA35-1169-1AEA-B155-A1E816251F85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Preschoolers with arms linked</a:t>
            </a:r>
          </a:p>
        </p:txBody>
      </p:sp>
    </p:spTree>
    <p:extLst>
      <p:ext uri="{BB962C8B-B14F-4D97-AF65-F5344CB8AC3E}">
        <p14:creationId xmlns:p14="http://schemas.microsoft.com/office/powerpoint/2010/main" val="4259838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79DC6C-42C1-94FD-2588-96DC2F798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1FD11004-8C98-3C22-8FBC-D4AA50FA2E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DC58AD75-2C11-B907-D161-F0E140FF6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759277D-0ED9-90DC-B5C3-680A7F3204D9}"/>
              </a:ext>
            </a:extLst>
          </p:cNvPr>
          <p:cNvSpPr txBox="1"/>
          <p:nvPr/>
        </p:nvSpPr>
        <p:spPr>
          <a:xfrm>
            <a:off x="4335818" y="3199143"/>
            <a:ext cx="3520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Smiling preschoolers</a:t>
            </a:r>
          </a:p>
        </p:txBody>
      </p:sp>
    </p:spTree>
    <p:extLst>
      <p:ext uri="{BB962C8B-B14F-4D97-AF65-F5344CB8AC3E}">
        <p14:creationId xmlns:p14="http://schemas.microsoft.com/office/powerpoint/2010/main" val="353934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EDE34A-75DB-E223-1EF2-24BDE66A0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DED8994D-913C-06FC-7D22-197D3E92DE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6D5A5164-489A-B3FF-2E3D-7755B8C6D6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C661F6C-C92C-C729-0D1A-C5726A67DA1B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Preschoolers playing a game</a:t>
            </a:r>
          </a:p>
        </p:txBody>
      </p:sp>
    </p:spTree>
    <p:extLst>
      <p:ext uri="{BB962C8B-B14F-4D97-AF65-F5344CB8AC3E}">
        <p14:creationId xmlns:p14="http://schemas.microsoft.com/office/powerpoint/2010/main" val="97459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DB868C-3C55-AD6F-50E2-C61181EEEE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3C815CD3-1857-AEB9-ED2B-2A21C77294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EE607DF4-4825-79DC-1764-EDA08B912E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4B62E81-FD3E-CAE6-E3ED-51C0E01B8DD0}"/>
              </a:ext>
            </a:extLst>
          </p:cNvPr>
          <p:cNvSpPr txBox="1"/>
          <p:nvPr/>
        </p:nvSpPr>
        <p:spPr>
          <a:xfrm>
            <a:off x="4263851" y="3199143"/>
            <a:ext cx="3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Preschoolers dancing</a:t>
            </a:r>
          </a:p>
        </p:txBody>
      </p:sp>
    </p:spTree>
    <p:extLst>
      <p:ext uri="{BB962C8B-B14F-4D97-AF65-F5344CB8AC3E}">
        <p14:creationId xmlns:p14="http://schemas.microsoft.com/office/powerpoint/2010/main" val="331342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BDEB18-46BC-EC25-5492-2DCD25C06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FC51DF0F-BB6F-90CB-0DDC-D6315D1DC0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08D6B5F8-F420-B16B-5FFA-97DE85843C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128CE37-A363-D51E-AC2B-FB7341919369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Preschoolers looking excited</a:t>
            </a:r>
          </a:p>
        </p:txBody>
      </p:sp>
    </p:spTree>
    <p:extLst>
      <p:ext uri="{BB962C8B-B14F-4D97-AF65-F5344CB8AC3E}">
        <p14:creationId xmlns:p14="http://schemas.microsoft.com/office/powerpoint/2010/main" val="217107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E0762-1AB1-5289-2E67-9161FB058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284BB37F-8D91-050E-C780-A88EC6BD9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0894EEFB-D8C7-C4F8-1AC2-E1B59C3648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D5EB91B-F106-D261-AF10-3E3FC081D8DC}"/>
              </a:ext>
            </a:extLst>
          </p:cNvPr>
          <p:cNvSpPr txBox="1"/>
          <p:nvPr/>
        </p:nvSpPr>
        <p:spPr>
          <a:xfrm>
            <a:off x="4310418" y="3199143"/>
            <a:ext cx="3571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Preschoolers singing</a:t>
            </a:r>
          </a:p>
        </p:txBody>
      </p:sp>
    </p:spTree>
    <p:extLst>
      <p:ext uri="{BB962C8B-B14F-4D97-AF65-F5344CB8AC3E}">
        <p14:creationId xmlns:p14="http://schemas.microsoft.com/office/powerpoint/2010/main" val="423842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68</Words>
  <Application>Microsoft Office PowerPoint</Application>
  <PresentationFormat>Widescreen</PresentationFormat>
  <Paragraphs>18</Paragraphs>
  <Slides>21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Micaiah Lee</dc:creator>
  <cp:lastModifiedBy>Micaiah Lee</cp:lastModifiedBy>
  <cp:revision>4</cp:revision>
  <dcterms:created xsi:type="dcterms:W3CDTF">2024-12-10T17:12:11Z</dcterms:created>
  <dcterms:modified xsi:type="dcterms:W3CDTF">2025-01-15T19:04:41Z</dcterms:modified>
</cp:coreProperties>
</file>